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9" r:id="rId2"/>
    <p:sldId id="262" r:id="rId3"/>
    <p:sldId id="267" r:id="rId4"/>
    <p:sldId id="278" r:id="rId5"/>
    <p:sldId id="279" r:id="rId6"/>
    <p:sldId id="280" r:id="rId7"/>
    <p:sldId id="277" r:id="rId8"/>
    <p:sldId id="264" r:id="rId9"/>
    <p:sldId id="266" r:id="rId10"/>
    <p:sldId id="276" r:id="rId11"/>
    <p:sldId id="271" r:id="rId12"/>
    <p:sldId id="272" r:id="rId13"/>
    <p:sldId id="282" r:id="rId14"/>
    <p:sldId id="273" r:id="rId15"/>
    <p:sldId id="270" r:id="rId16"/>
    <p:sldId id="281" r:id="rId17"/>
    <p:sldId id="283" r:id="rId18"/>
    <p:sldId id="275" r:id="rId19"/>
  </p:sldIdLst>
  <p:sldSz cx="12192000" cy="6858000"/>
  <p:notesSz cx="6858000" cy="9144000"/>
  <p:embeddedFontLst>
    <p:embeddedFont>
      <p:font typeface="Helvetica" panose="020B0604020202020204" pitchFamily="34" charset="0"/>
      <p:regular r:id="rId21"/>
      <p:bold r:id="rId22"/>
      <p:italic r:id="rId23"/>
      <p:boldItalic r:id="rId24"/>
    </p:embeddedFont>
    <p:embeddedFont>
      <p:font typeface="더잠실 2 Light" panose="00000300000000000000" pitchFamily="2" charset="-127"/>
      <p:regular r:id="rId25"/>
    </p:embeddedFont>
    <p:embeddedFont>
      <p:font typeface="더잠실 5 Bold" panose="00000800000000000000" pitchFamily="2" charset="-127"/>
      <p:bold r:id="rId26"/>
    </p:embeddedFont>
    <p:embeddedFont>
      <p:font typeface="맑은 고딕" panose="020B0503020000020004" pitchFamily="34" charset="-127"/>
      <p:regular r:id="rId27"/>
      <p:bold r:id="rId28"/>
    </p:embeddedFont>
    <p:embeddedFont>
      <p:font typeface="서울남산 장체 EB" panose="02020503020101020101" pitchFamily="18" charset="-127"/>
      <p:regular r:id="rId29"/>
    </p:embeddedFont>
    <p:embeddedFont>
      <p:font typeface="서울남산 장체 M" panose="02020503020101020101" pitchFamily="18" charset="-127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70F2"/>
    <a:srgbClr val="009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8EEC91-4174-4F86-98FF-A311496F4C9B}" v="23" dt="2025-06-11T01:17:29.6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83" autoAdjust="0"/>
    <p:restoredTop sz="94660"/>
  </p:normalViewPr>
  <p:slideViewPr>
    <p:cSldViewPr snapToGrid="0">
      <p:cViewPr>
        <p:scale>
          <a:sx n="50" d="100"/>
          <a:sy n="50" d="100"/>
        </p:scale>
        <p:origin x="280" y="105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세미 신" userId="3b579c44b64c93d8" providerId="LiveId" clId="{568EEC91-4174-4F86-98FF-A311496F4C9B}"/>
    <pc:docChg chg="undo custSel addSld delSld modSld sldOrd">
      <pc:chgData name="세미 신" userId="3b579c44b64c93d8" providerId="LiveId" clId="{568EEC91-4174-4F86-98FF-A311496F4C9B}" dt="2025-06-11T01:20:11.078" v="2040" actId="20577"/>
      <pc:docMkLst>
        <pc:docMk/>
      </pc:docMkLst>
      <pc:sldChg chg="modSp mod">
        <pc:chgData name="세미 신" userId="3b579c44b64c93d8" providerId="LiveId" clId="{568EEC91-4174-4F86-98FF-A311496F4C9B}" dt="2025-06-11T01:19:11.120" v="1919" actId="20577"/>
        <pc:sldMkLst>
          <pc:docMk/>
          <pc:sldMk cId="3343663311" sldId="262"/>
        </pc:sldMkLst>
        <pc:spChg chg="mod">
          <ac:chgData name="세미 신" userId="3b579c44b64c93d8" providerId="LiveId" clId="{568EEC91-4174-4F86-98FF-A311496F4C9B}" dt="2025-06-11T01:19:11.120" v="1919" actId="20577"/>
          <ac:spMkLst>
            <pc:docMk/>
            <pc:sldMk cId="3343663311" sldId="262"/>
            <ac:spMk id="2" creationId="{EBB0CE0E-92A9-1AE4-5DC2-BB1EBBBE6A4D}"/>
          </ac:spMkLst>
        </pc:spChg>
      </pc:sldChg>
      <pc:sldChg chg="addSp delSp modSp mod">
        <pc:chgData name="세미 신" userId="3b579c44b64c93d8" providerId="LiveId" clId="{568EEC91-4174-4F86-98FF-A311496F4C9B}" dt="2025-06-11T00:58:40.020" v="1305"/>
        <pc:sldMkLst>
          <pc:docMk/>
          <pc:sldMk cId="2751585326" sldId="264"/>
        </pc:sldMkLst>
        <pc:spChg chg="add mod">
          <ac:chgData name="세미 신" userId="3b579c44b64c93d8" providerId="LiveId" clId="{568EEC91-4174-4F86-98FF-A311496F4C9B}" dt="2025-06-11T00:58:40.020" v="1305"/>
          <ac:spMkLst>
            <pc:docMk/>
            <pc:sldMk cId="2751585326" sldId="264"/>
            <ac:spMk id="4" creationId="{1CBD6C87-4EAD-C3C3-0F95-030361070150}"/>
          </ac:spMkLst>
        </pc:spChg>
        <pc:spChg chg="del mod">
          <ac:chgData name="세미 신" userId="3b579c44b64c93d8" providerId="LiveId" clId="{568EEC91-4174-4F86-98FF-A311496F4C9B}" dt="2025-06-11T00:58:39.818" v="1304" actId="478"/>
          <ac:spMkLst>
            <pc:docMk/>
            <pc:sldMk cId="2751585326" sldId="264"/>
            <ac:spMk id="5" creationId="{9E8CF172-2F2F-D725-3971-0A8591FB5ACF}"/>
          </ac:spMkLst>
        </pc:spChg>
        <pc:spChg chg="mod">
          <ac:chgData name="세미 신" userId="3b579c44b64c93d8" providerId="LiveId" clId="{568EEC91-4174-4F86-98FF-A311496F4C9B}" dt="2025-06-11T00:40:56.976" v="217" actId="20577"/>
          <ac:spMkLst>
            <pc:docMk/>
            <pc:sldMk cId="2751585326" sldId="264"/>
            <ac:spMk id="9" creationId="{4214E0BE-0777-70B2-28A8-D9FC4051249B}"/>
          </ac:spMkLst>
        </pc:spChg>
      </pc:sldChg>
      <pc:sldChg chg="del">
        <pc:chgData name="세미 신" userId="3b579c44b64c93d8" providerId="LiveId" clId="{568EEC91-4174-4F86-98FF-A311496F4C9B}" dt="2025-06-11T00:58:48.090" v="1306" actId="47"/>
        <pc:sldMkLst>
          <pc:docMk/>
          <pc:sldMk cId="3468927125" sldId="265"/>
        </pc:sldMkLst>
      </pc:sldChg>
      <pc:sldChg chg="addSp delSp modSp mod">
        <pc:chgData name="세미 신" userId="3b579c44b64c93d8" providerId="LiveId" clId="{568EEC91-4174-4F86-98FF-A311496F4C9B}" dt="2025-06-11T00:58:53.716" v="1308"/>
        <pc:sldMkLst>
          <pc:docMk/>
          <pc:sldMk cId="332668335" sldId="266"/>
        </pc:sldMkLst>
        <pc:spChg chg="add mod">
          <ac:chgData name="세미 신" userId="3b579c44b64c93d8" providerId="LiveId" clId="{568EEC91-4174-4F86-98FF-A311496F4C9B}" dt="2025-06-11T00:58:53.716" v="1308"/>
          <ac:spMkLst>
            <pc:docMk/>
            <pc:sldMk cId="332668335" sldId="266"/>
            <ac:spMk id="3" creationId="{D8D9CC4D-FA92-2AC9-AFAB-93FADC075CFA}"/>
          </ac:spMkLst>
        </pc:spChg>
        <pc:spChg chg="del">
          <ac:chgData name="세미 신" userId="3b579c44b64c93d8" providerId="LiveId" clId="{568EEC91-4174-4F86-98FF-A311496F4C9B}" dt="2025-06-11T00:58:53.352" v="1307" actId="478"/>
          <ac:spMkLst>
            <pc:docMk/>
            <pc:sldMk cId="332668335" sldId="266"/>
            <ac:spMk id="5" creationId="{02113632-E93A-1A87-540A-AC1E63547298}"/>
          </ac:spMkLst>
        </pc:spChg>
      </pc:sldChg>
      <pc:sldChg chg="addSp modSp mod">
        <pc:chgData name="세미 신" userId="3b579c44b64c93d8" providerId="LiveId" clId="{568EEC91-4174-4F86-98FF-A311496F4C9B}" dt="2025-06-11T00:40:27.815" v="192" actId="1076"/>
        <pc:sldMkLst>
          <pc:docMk/>
          <pc:sldMk cId="3130579872" sldId="267"/>
        </pc:sldMkLst>
        <pc:spChg chg="add mod">
          <ac:chgData name="세미 신" userId="3b579c44b64c93d8" providerId="LiveId" clId="{568EEC91-4174-4F86-98FF-A311496F4C9B}" dt="2025-06-11T00:40:27.815" v="192" actId="1076"/>
          <ac:spMkLst>
            <pc:docMk/>
            <pc:sldMk cId="3130579872" sldId="267"/>
            <ac:spMk id="2" creationId="{3A657AF6-C1EF-C518-A8EB-5C72A6F981E6}"/>
          </ac:spMkLst>
        </pc:spChg>
        <pc:spChg chg="mod">
          <ac:chgData name="세미 신" userId="3b579c44b64c93d8" providerId="LiveId" clId="{568EEC91-4174-4F86-98FF-A311496F4C9B}" dt="2025-06-11T00:40:27.815" v="192" actId="1076"/>
          <ac:spMkLst>
            <pc:docMk/>
            <pc:sldMk cId="3130579872" sldId="267"/>
            <ac:spMk id="8" creationId="{B12C34A0-F53F-F110-BF32-66A6F174586C}"/>
          </ac:spMkLst>
        </pc:spChg>
      </pc:sldChg>
      <pc:sldChg chg="modSp del mod">
        <pc:chgData name="세미 신" userId="3b579c44b64c93d8" providerId="LiveId" clId="{568EEC91-4174-4F86-98FF-A311496F4C9B}" dt="2025-06-11T00:58:36.990" v="1303" actId="47"/>
        <pc:sldMkLst>
          <pc:docMk/>
          <pc:sldMk cId="765699297" sldId="268"/>
        </pc:sldMkLst>
        <pc:spChg chg="mod">
          <ac:chgData name="세미 신" userId="3b579c44b64c93d8" providerId="LiveId" clId="{568EEC91-4174-4F86-98FF-A311496F4C9B}" dt="2025-06-11T00:58:28.242" v="1298" actId="20577"/>
          <ac:spMkLst>
            <pc:docMk/>
            <pc:sldMk cId="765699297" sldId="268"/>
            <ac:spMk id="5" creationId="{DCEBBAA0-3C19-8EFE-990F-DAFF5DB0399F}"/>
          </ac:spMkLst>
        </pc:spChg>
      </pc:sldChg>
      <pc:sldChg chg="addSp delSp modSp del mod">
        <pc:chgData name="세미 신" userId="3b579c44b64c93d8" providerId="LiveId" clId="{568EEC91-4174-4F86-98FF-A311496F4C9B}" dt="2025-06-11T01:14:14.243" v="1848" actId="47"/>
        <pc:sldMkLst>
          <pc:docMk/>
          <pc:sldMk cId="400162085" sldId="269"/>
        </pc:sldMkLst>
        <pc:spChg chg="add mod">
          <ac:chgData name="세미 신" userId="3b579c44b64c93d8" providerId="LiveId" clId="{568EEC91-4174-4F86-98FF-A311496F4C9B}" dt="2025-06-11T00:59:27.023" v="1312"/>
          <ac:spMkLst>
            <pc:docMk/>
            <pc:sldMk cId="400162085" sldId="269"/>
            <ac:spMk id="3" creationId="{F0D3CA95-35BE-2C9C-2681-32839106EDDF}"/>
          </ac:spMkLst>
        </pc:spChg>
        <pc:spChg chg="del">
          <ac:chgData name="세미 신" userId="3b579c44b64c93d8" providerId="LiveId" clId="{568EEC91-4174-4F86-98FF-A311496F4C9B}" dt="2025-06-11T00:59:26.804" v="1311" actId="478"/>
          <ac:spMkLst>
            <pc:docMk/>
            <pc:sldMk cId="400162085" sldId="269"/>
            <ac:spMk id="5" creationId="{777AB250-62AA-A65B-55EE-16EF5FECA80E}"/>
          </ac:spMkLst>
        </pc:spChg>
      </pc:sldChg>
      <pc:sldChg chg="addSp delSp modSp mod delAnim modAnim">
        <pc:chgData name="세미 신" userId="3b579c44b64c93d8" providerId="LiveId" clId="{568EEC91-4174-4F86-98FF-A311496F4C9B}" dt="2025-06-11T01:04:29.815" v="1357" actId="20577"/>
        <pc:sldMkLst>
          <pc:docMk/>
          <pc:sldMk cId="3993697172" sldId="270"/>
        </pc:sldMkLst>
        <pc:spChg chg="mod">
          <ac:chgData name="세미 신" userId="3b579c44b64c93d8" providerId="LiveId" clId="{568EEC91-4174-4F86-98FF-A311496F4C9B}" dt="2025-06-11T01:04:29.815" v="1357" actId="20577"/>
          <ac:spMkLst>
            <pc:docMk/>
            <pc:sldMk cId="3993697172" sldId="270"/>
            <ac:spMk id="5" creationId="{D12AC282-ACF5-B714-18A3-147699257C63}"/>
          </ac:spMkLst>
        </pc:spChg>
        <pc:picChg chg="del">
          <ac:chgData name="세미 신" userId="3b579c44b64c93d8" providerId="LiveId" clId="{568EEC91-4174-4F86-98FF-A311496F4C9B}" dt="2025-06-11T01:03:24.252" v="1318" actId="478"/>
          <ac:picMkLst>
            <pc:docMk/>
            <pc:sldMk cId="3993697172" sldId="270"/>
            <ac:picMk id="2" creationId="{348B5D7B-9EBE-C7A2-5F75-E61A1D49BEA9}"/>
          </ac:picMkLst>
        </pc:picChg>
        <pc:picChg chg="add mod">
          <ac:chgData name="세미 신" userId="3b579c44b64c93d8" providerId="LiveId" clId="{568EEC91-4174-4F86-98FF-A311496F4C9B}" dt="2025-06-11T01:04:01.921" v="1342" actId="1035"/>
          <ac:picMkLst>
            <pc:docMk/>
            <pc:sldMk cId="3993697172" sldId="270"/>
            <ac:picMk id="4" creationId="{3CC5A585-FB16-B589-4D4C-3E1F50FB8047}"/>
          </ac:picMkLst>
        </pc:picChg>
      </pc:sldChg>
      <pc:sldChg chg="addSp delSp modSp mod">
        <pc:chgData name="세미 신" userId="3b579c44b64c93d8" providerId="LiveId" clId="{568EEC91-4174-4F86-98FF-A311496F4C9B}" dt="2025-06-11T01:14:46.886" v="1881" actId="20577"/>
        <pc:sldMkLst>
          <pc:docMk/>
          <pc:sldMk cId="2175517067" sldId="271"/>
        </pc:sldMkLst>
        <pc:spChg chg="del">
          <ac:chgData name="세미 신" userId="3b579c44b64c93d8" providerId="LiveId" clId="{568EEC91-4174-4F86-98FF-A311496F4C9B}" dt="2025-06-11T01:02:12.450" v="1313" actId="478"/>
          <ac:spMkLst>
            <pc:docMk/>
            <pc:sldMk cId="2175517067" sldId="271"/>
            <ac:spMk id="2" creationId="{7D5B9E7B-CCB4-E18F-45F3-74F5B08BA182}"/>
          </ac:spMkLst>
        </pc:spChg>
        <pc:spChg chg="del">
          <ac:chgData name="세미 신" userId="3b579c44b64c93d8" providerId="LiveId" clId="{568EEC91-4174-4F86-98FF-A311496F4C9B}" dt="2025-06-11T01:14:16.045" v="1849" actId="478"/>
          <ac:spMkLst>
            <pc:docMk/>
            <pc:sldMk cId="2175517067" sldId="271"/>
            <ac:spMk id="5" creationId="{AD2F078B-D0FE-2689-D7AB-91352EDDB334}"/>
          </ac:spMkLst>
        </pc:spChg>
        <pc:spChg chg="del">
          <ac:chgData name="세미 신" userId="3b579c44b64c93d8" providerId="LiveId" clId="{568EEC91-4174-4F86-98FF-A311496F4C9B}" dt="2025-06-11T01:02:18.449" v="1315" actId="478"/>
          <ac:spMkLst>
            <pc:docMk/>
            <pc:sldMk cId="2175517067" sldId="271"/>
            <ac:spMk id="6" creationId="{89CFECCE-9F26-1553-4435-9E285BD394BD}"/>
          </ac:spMkLst>
        </pc:spChg>
        <pc:spChg chg="mod">
          <ac:chgData name="세미 신" userId="3b579c44b64c93d8" providerId="LiveId" clId="{568EEC91-4174-4F86-98FF-A311496F4C9B}" dt="2025-06-11T01:14:46.886" v="1881" actId="20577"/>
          <ac:spMkLst>
            <pc:docMk/>
            <pc:sldMk cId="2175517067" sldId="271"/>
            <ac:spMk id="9" creationId="{151FF3F9-94D4-0E16-4ABC-8E27F6D085F0}"/>
          </ac:spMkLst>
        </pc:spChg>
        <pc:spChg chg="add del mod">
          <ac:chgData name="세미 신" userId="3b579c44b64c93d8" providerId="LiveId" clId="{568EEC91-4174-4F86-98FF-A311496F4C9B}" dt="2025-06-11T01:14:31.949" v="1853" actId="478"/>
          <ac:spMkLst>
            <pc:docMk/>
            <pc:sldMk cId="2175517067" sldId="271"/>
            <ac:spMk id="10" creationId="{0254B027-B998-4DC1-9BFE-0A3185694F08}"/>
          </ac:spMkLst>
        </pc:spChg>
        <pc:spChg chg="del">
          <ac:chgData name="세미 신" userId="3b579c44b64c93d8" providerId="LiveId" clId="{568EEC91-4174-4F86-98FF-A311496F4C9B}" dt="2025-06-11T01:02:12.450" v="1313" actId="478"/>
          <ac:spMkLst>
            <pc:docMk/>
            <pc:sldMk cId="2175517067" sldId="271"/>
            <ac:spMk id="12" creationId="{84E4CE98-4420-7FF3-1B52-AA341139F6B4}"/>
          </ac:spMkLst>
        </pc:spChg>
        <pc:spChg chg="del">
          <ac:chgData name="세미 신" userId="3b579c44b64c93d8" providerId="LiveId" clId="{568EEC91-4174-4F86-98FF-A311496F4C9B}" dt="2025-06-11T01:02:12.450" v="1313" actId="478"/>
          <ac:spMkLst>
            <pc:docMk/>
            <pc:sldMk cId="2175517067" sldId="271"/>
            <ac:spMk id="13" creationId="{8C51B500-528E-254E-8958-2501E2F825FC}"/>
          </ac:spMkLst>
        </pc:spChg>
        <pc:spChg chg="add mod">
          <ac:chgData name="세미 신" userId="3b579c44b64c93d8" providerId="LiveId" clId="{568EEC91-4174-4F86-98FF-A311496F4C9B}" dt="2025-06-11T01:14:16.256" v="1850"/>
          <ac:spMkLst>
            <pc:docMk/>
            <pc:sldMk cId="2175517067" sldId="271"/>
            <ac:spMk id="14" creationId="{1202AEB4-9D09-24C0-7E88-AFDEA682BF17}"/>
          </ac:spMkLst>
        </pc:spChg>
        <pc:spChg chg="del">
          <ac:chgData name="세미 신" userId="3b579c44b64c93d8" providerId="LiveId" clId="{568EEC91-4174-4F86-98FF-A311496F4C9B}" dt="2025-06-11T01:02:12.450" v="1313" actId="478"/>
          <ac:spMkLst>
            <pc:docMk/>
            <pc:sldMk cId="2175517067" sldId="271"/>
            <ac:spMk id="21" creationId="{8B8BD9BA-226D-7332-D9E9-AA0BEC16B744}"/>
          </ac:spMkLst>
        </pc:spChg>
        <pc:spChg chg="del">
          <ac:chgData name="세미 신" userId="3b579c44b64c93d8" providerId="LiveId" clId="{568EEC91-4174-4F86-98FF-A311496F4C9B}" dt="2025-06-11T01:02:12.450" v="1313" actId="478"/>
          <ac:spMkLst>
            <pc:docMk/>
            <pc:sldMk cId="2175517067" sldId="271"/>
            <ac:spMk id="22" creationId="{166A33C1-6EE4-F88A-5C55-6450C8176AB9}"/>
          </ac:spMkLst>
        </pc:spChg>
        <pc:spChg chg="del">
          <ac:chgData name="세미 신" userId="3b579c44b64c93d8" providerId="LiveId" clId="{568EEC91-4174-4F86-98FF-A311496F4C9B}" dt="2025-06-11T01:02:12.450" v="1313" actId="478"/>
          <ac:spMkLst>
            <pc:docMk/>
            <pc:sldMk cId="2175517067" sldId="271"/>
            <ac:spMk id="23" creationId="{9910268B-9A0C-F5D7-32AF-A921DF53D5E6}"/>
          </ac:spMkLst>
        </pc:spChg>
        <pc:spChg chg="del">
          <ac:chgData name="세미 신" userId="3b579c44b64c93d8" providerId="LiveId" clId="{568EEC91-4174-4F86-98FF-A311496F4C9B}" dt="2025-06-11T01:02:12.450" v="1313" actId="478"/>
          <ac:spMkLst>
            <pc:docMk/>
            <pc:sldMk cId="2175517067" sldId="271"/>
            <ac:spMk id="25" creationId="{86971363-73E2-909F-0FC4-D997E323A11E}"/>
          </ac:spMkLst>
        </pc:spChg>
        <pc:spChg chg="del">
          <ac:chgData name="세미 신" userId="3b579c44b64c93d8" providerId="LiveId" clId="{568EEC91-4174-4F86-98FF-A311496F4C9B}" dt="2025-06-11T01:02:12.450" v="1313" actId="478"/>
          <ac:spMkLst>
            <pc:docMk/>
            <pc:sldMk cId="2175517067" sldId="271"/>
            <ac:spMk id="26" creationId="{52FEF7D7-7DCF-9DAB-E920-6D94C76A1A13}"/>
          </ac:spMkLst>
        </pc:spChg>
        <pc:picChg chg="add mod">
          <ac:chgData name="세미 신" userId="3b579c44b64c93d8" providerId="LiveId" clId="{568EEC91-4174-4F86-98FF-A311496F4C9B}" dt="2025-06-11T01:14:33.754" v="1854" actId="1076"/>
          <ac:picMkLst>
            <pc:docMk/>
            <pc:sldMk cId="2175517067" sldId="271"/>
            <ac:picMk id="4" creationId="{895E0003-7857-EBF5-C4B6-BF9CB36BEBA2}"/>
          </ac:picMkLst>
        </pc:picChg>
        <pc:picChg chg="del">
          <ac:chgData name="세미 신" userId="3b579c44b64c93d8" providerId="LiveId" clId="{568EEC91-4174-4F86-98FF-A311496F4C9B}" dt="2025-06-11T01:02:17.393" v="1314" actId="478"/>
          <ac:picMkLst>
            <pc:docMk/>
            <pc:sldMk cId="2175517067" sldId="271"/>
            <ac:picMk id="8" creationId="{C4F2BE6C-BD92-045F-29CE-F9F50E7FF096}"/>
          </ac:picMkLst>
        </pc:picChg>
        <pc:picChg chg="del">
          <ac:chgData name="세미 신" userId="3b579c44b64c93d8" providerId="LiveId" clId="{568EEC91-4174-4F86-98FF-A311496F4C9B}" dt="2025-06-11T01:02:12.450" v="1313" actId="478"/>
          <ac:picMkLst>
            <pc:docMk/>
            <pc:sldMk cId="2175517067" sldId="271"/>
            <ac:picMk id="11" creationId="{6D515E2C-E80E-2667-7D50-A8308B0536BD}"/>
          </ac:picMkLst>
        </pc:picChg>
        <pc:cxnChg chg="del">
          <ac:chgData name="세미 신" userId="3b579c44b64c93d8" providerId="LiveId" clId="{568EEC91-4174-4F86-98FF-A311496F4C9B}" dt="2025-06-11T01:02:12.450" v="1313" actId="478"/>
          <ac:cxnSpMkLst>
            <pc:docMk/>
            <pc:sldMk cId="2175517067" sldId="271"/>
            <ac:cxnSpMk id="27" creationId="{5B71CDE0-BCD8-A0C5-6A8C-3F20E832EB90}"/>
          </ac:cxnSpMkLst>
        </pc:cxnChg>
      </pc:sldChg>
      <pc:sldChg chg="addSp delSp modSp mod">
        <pc:chgData name="세미 신" userId="3b579c44b64c93d8" providerId="LiveId" clId="{568EEC91-4174-4F86-98FF-A311496F4C9B}" dt="2025-06-11T01:17:24.090" v="1903"/>
        <pc:sldMkLst>
          <pc:docMk/>
          <pc:sldMk cId="1696951147" sldId="272"/>
        </pc:sldMkLst>
        <pc:spChg chg="del">
          <ac:chgData name="세미 신" userId="3b579c44b64c93d8" providerId="LiveId" clId="{568EEC91-4174-4F86-98FF-A311496F4C9B}" dt="2025-06-11T01:14:53.894" v="1883" actId="478"/>
          <ac:spMkLst>
            <pc:docMk/>
            <pc:sldMk cId="1696951147" sldId="272"/>
            <ac:spMk id="4" creationId="{B1568F14-16E3-0E61-02DA-EAF34BE97C1B}"/>
          </ac:spMkLst>
        </pc:spChg>
        <pc:spChg chg="del">
          <ac:chgData name="세미 신" userId="3b579c44b64c93d8" providerId="LiveId" clId="{568EEC91-4174-4F86-98FF-A311496F4C9B}" dt="2025-06-11T01:17:23.852" v="1902" actId="478"/>
          <ac:spMkLst>
            <pc:docMk/>
            <pc:sldMk cId="1696951147" sldId="272"/>
            <ac:spMk id="5" creationId="{3594BAFE-2FFA-C108-8B0A-0D27C1414D67}"/>
          </ac:spMkLst>
        </pc:spChg>
        <pc:spChg chg="del">
          <ac:chgData name="세미 신" userId="3b579c44b64c93d8" providerId="LiveId" clId="{568EEC91-4174-4F86-98FF-A311496F4C9B}" dt="2025-06-11T01:15:26.274" v="1888" actId="478"/>
          <ac:spMkLst>
            <pc:docMk/>
            <pc:sldMk cId="1696951147" sldId="272"/>
            <ac:spMk id="6" creationId="{8577312F-5BD9-4C1F-19AA-6A1920B4056A}"/>
          </ac:spMkLst>
        </pc:spChg>
        <pc:spChg chg="add mod">
          <ac:chgData name="세미 신" userId="3b579c44b64c93d8" providerId="LiveId" clId="{568EEC91-4174-4F86-98FF-A311496F4C9B}" dt="2025-06-11T01:17:24.090" v="1903"/>
          <ac:spMkLst>
            <pc:docMk/>
            <pc:sldMk cId="1696951147" sldId="272"/>
            <ac:spMk id="10" creationId="{86060CEA-1FBB-F19F-ACE2-3F2C6E4E13F5}"/>
          </ac:spMkLst>
        </pc:spChg>
        <pc:spChg chg="del">
          <ac:chgData name="세미 신" userId="3b579c44b64c93d8" providerId="LiveId" clId="{568EEC91-4174-4F86-98FF-A311496F4C9B}" dt="2025-06-11T01:14:54.895" v="1884" actId="478"/>
          <ac:spMkLst>
            <pc:docMk/>
            <pc:sldMk cId="1696951147" sldId="272"/>
            <ac:spMk id="14" creationId="{8828048D-47DF-0F3C-8FEA-78869A4F4F85}"/>
          </ac:spMkLst>
        </pc:spChg>
        <pc:picChg chg="del">
          <ac:chgData name="세미 신" userId="3b579c44b64c93d8" providerId="LiveId" clId="{568EEC91-4174-4F86-98FF-A311496F4C9B}" dt="2025-06-11T01:14:52.875" v="1882" actId="478"/>
          <ac:picMkLst>
            <pc:docMk/>
            <pc:sldMk cId="1696951147" sldId="272"/>
            <ac:picMk id="3" creationId="{B5E793F3-A0CA-74D5-824F-65A339D12FA4}"/>
          </ac:picMkLst>
        </pc:picChg>
        <pc:picChg chg="add mod">
          <ac:chgData name="세미 신" userId="3b579c44b64c93d8" providerId="LiveId" clId="{568EEC91-4174-4F86-98FF-A311496F4C9B}" dt="2025-06-11T01:15:28.797" v="1889" actId="1076"/>
          <ac:picMkLst>
            <pc:docMk/>
            <pc:sldMk cId="1696951147" sldId="272"/>
            <ac:picMk id="8" creationId="{75E8CADC-FE2B-8BF4-135A-4DA348CE2CBF}"/>
          </ac:picMkLst>
        </pc:picChg>
      </pc:sldChg>
      <pc:sldChg chg="addSp delSp modSp mod">
        <pc:chgData name="세미 신" userId="3b579c44b64c93d8" providerId="LiveId" clId="{568EEC91-4174-4F86-98FF-A311496F4C9B}" dt="2025-06-11T01:17:29.618" v="1907"/>
        <pc:sldMkLst>
          <pc:docMk/>
          <pc:sldMk cId="3824380391" sldId="273"/>
        </pc:sldMkLst>
        <pc:spChg chg="add mod">
          <ac:chgData name="세미 신" userId="3b579c44b64c93d8" providerId="LiveId" clId="{568EEC91-4174-4F86-98FF-A311496F4C9B}" dt="2025-06-11T01:17:29.618" v="1907"/>
          <ac:spMkLst>
            <pc:docMk/>
            <pc:sldMk cId="3824380391" sldId="273"/>
            <ac:spMk id="4" creationId="{6E71C892-C342-0C5B-3B50-D68C7A85BC85}"/>
          </ac:spMkLst>
        </pc:spChg>
        <pc:spChg chg="del">
          <ac:chgData name="세미 신" userId="3b579c44b64c93d8" providerId="LiveId" clId="{568EEC91-4174-4F86-98FF-A311496F4C9B}" dt="2025-06-11T01:17:29.430" v="1906" actId="478"/>
          <ac:spMkLst>
            <pc:docMk/>
            <pc:sldMk cId="3824380391" sldId="273"/>
            <ac:spMk id="5" creationId="{3EC359F6-DC15-1175-14DD-687CEF8D5ABD}"/>
          </ac:spMkLst>
        </pc:spChg>
        <pc:graphicFrameChg chg="mod modGraphic">
          <ac:chgData name="세미 신" userId="3b579c44b64c93d8" providerId="LiveId" clId="{568EEC91-4174-4F86-98FF-A311496F4C9B}" dt="2025-06-11T01:16:49.557" v="1901" actId="1035"/>
          <ac:graphicFrameMkLst>
            <pc:docMk/>
            <pc:sldMk cId="3824380391" sldId="273"/>
            <ac:graphicFrameMk id="2" creationId="{43CFC654-F824-3E8F-9B46-8CA92265621B}"/>
          </ac:graphicFrameMkLst>
        </pc:graphicFrameChg>
      </pc:sldChg>
      <pc:sldChg chg="addSp delSp modSp mod">
        <pc:chgData name="세미 신" userId="3b579c44b64c93d8" providerId="LiveId" clId="{568EEC91-4174-4F86-98FF-A311496F4C9B}" dt="2025-06-11T00:59:24.174" v="1310"/>
        <pc:sldMkLst>
          <pc:docMk/>
          <pc:sldMk cId="3435034730" sldId="276"/>
        </pc:sldMkLst>
        <pc:spChg chg="add mod">
          <ac:chgData name="세미 신" userId="3b579c44b64c93d8" providerId="LiveId" clId="{568EEC91-4174-4F86-98FF-A311496F4C9B}" dt="2025-06-11T00:59:24.174" v="1310"/>
          <ac:spMkLst>
            <pc:docMk/>
            <pc:sldMk cId="3435034730" sldId="276"/>
            <ac:spMk id="3" creationId="{71650C25-8700-DC72-8800-9126E1504BA2}"/>
          </ac:spMkLst>
        </pc:spChg>
        <pc:spChg chg="del">
          <ac:chgData name="세미 신" userId="3b579c44b64c93d8" providerId="LiveId" clId="{568EEC91-4174-4F86-98FF-A311496F4C9B}" dt="2025-06-11T00:59:23.994" v="1309" actId="478"/>
          <ac:spMkLst>
            <pc:docMk/>
            <pc:sldMk cId="3435034730" sldId="276"/>
            <ac:spMk id="5" creationId="{08A9513C-02D8-26A9-9548-AD5A4B15549D}"/>
          </ac:spMkLst>
        </pc:spChg>
      </pc:sldChg>
      <pc:sldChg chg="addSp delSp modSp mod ord">
        <pc:chgData name="세미 신" userId="3b579c44b64c93d8" providerId="LiveId" clId="{568EEC91-4174-4F86-98FF-A311496F4C9B}" dt="2025-06-11T00:58:35.781" v="1302"/>
        <pc:sldMkLst>
          <pc:docMk/>
          <pc:sldMk cId="2609795268" sldId="277"/>
        </pc:sldMkLst>
        <pc:spChg chg="add mod">
          <ac:chgData name="세미 신" userId="3b579c44b64c93d8" providerId="LiveId" clId="{568EEC91-4174-4F86-98FF-A311496F4C9B}" dt="2025-06-11T00:58:32.792" v="1300"/>
          <ac:spMkLst>
            <pc:docMk/>
            <pc:sldMk cId="2609795268" sldId="277"/>
            <ac:spMk id="3" creationId="{C7B0F640-E594-1DC2-040E-F1A01B6BEB36}"/>
          </ac:spMkLst>
        </pc:spChg>
        <pc:spChg chg="del">
          <ac:chgData name="세미 신" userId="3b579c44b64c93d8" providerId="LiveId" clId="{568EEC91-4174-4F86-98FF-A311496F4C9B}" dt="2025-06-11T00:58:32.581" v="1299" actId="478"/>
          <ac:spMkLst>
            <pc:docMk/>
            <pc:sldMk cId="2609795268" sldId="277"/>
            <ac:spMk id="5" creationId="{529C3AEA-3BAB-4B3D-2F5B-33D0DFFAA72D}"/>
          </ac:spMkLst>
        </pc:spChg>
        <pc:spChg chg="mod">
          <ac:chgData name="세미 신" userId="3b579c44b64c93d8" providerId="LiveId" clId="{568EEC91-4174-4F86-98FF-A311496F4C9B}" dt="2025-06-11T00:40:49.056" v="197" actId="20577"/>
          <ac:spMkLst>
            <pc:docMk/>
            <pc:sldMk cId="2609795268" sldId="277"/>
            <ac:spMk id="9" creationId="{8FBD9C3B-D599-A6F0-B42A-3CDEA444D86F}"/>
          </ac:spMkLst>
        </pc:spChg>
      </pc:sldChg>
      <pc:sldChg chg="addSp modSp add mod">
        <pc:chgData name="세미 신" userId="3b579c44b64c93d8" providerId="LiveId" clId="{568EEC91-4174-4F86-98FF-A311496F4C9B}" dt="2025-06-11T00:44:50.062" v="512" actId="571"/>
        <pc:sldMkLst>
          <pc:docMk/>
          <pc:sldMk cId="474854272" sldId="278"/>
        </pc:sldMkLst>
        <pc:spChg chg="mod">
          <ac:chgData name="세미 신" userId="3b579c44b64c93d8" providerId="LiveId" clId="{568EEC91-4174-4F86-98FF-A311496F4C9B}" dt="2025-06-11T00:44:44.938" v="511" actId="1035"/>
          <ac:spMkLst>
            <pc:docMk/>
            <pc:sldMk cId="474854272" sldId="278"/>
            <ac:spMk id="2" creationId="{0D9E6F90-CFF4-4431-CA7D-10C918200E64}"/>
          </ac:spMkLst>
        </pc:spChg>
        <pc:spChg chg="mod">
          <ac:chgData name="세미 신" userId="3b579c44b64c93d8" providerId="LiveId" clId="{568EEC91-4174-4F86-98FF-A311496F4C9B}" dt="2025-06-11T00:43:08.425" v="346" actId="20577"/>
          <ac:spMkLst>
            <pc:docMk/>
            <pc:sldMk cId="474854272" sldId="278"/>
            <ac:spMk id="5" creationId="{7A0A6E19-23AC-C78C-2216-37785F6BD7FA}"/>
          </ac:spMkLst>
        </pc:spChg>
        <pc:spChg chg="mod">
          <ac:chgData name="세미 신" userId="3b579c44b64c93d8" providerId="LiveId" clId="{568EEC91-4174-4F86-98FF-A311496F4C9B}" dt="2025-06-11T00:44:44.938" v="511" actId="1035"/>
          <ac:spMkLst>
            <pc:docMk/>
            <pc:sldMk cId="474854272" sldId="278"/>
            <ac:spMk id="8" creationId="{3AB2D01D-4A71-FE5F-A6F0-C9CABD76AE2C}"/>
          </ac:spMkLst>
        </pc:spChg>
        <pc:spChg chg="add mod">
          <ac:chgData name="세미 신" userId="3b579c44b64c93d8" providerId="LiveId" clId="{568EEC91-4174-4F86-98FF-A311496F4C9B}" dt="2025-06-11T00:44:50.062" v="512" actId="571"/>
          <ac:spMkLst>
            <pc:docMk/>
            <pc:sldMk cId="474854272" sldId="278"/>
            <ac:spMk id="10" creationId="{7F34B842-4BC7-42C1-99B5-F3BC20D92C1F}"/>
          </ac:spMkLst>
        </pc:spChg>
        <pc:spChg chg="add mod">
          <ac:chgData name="세미 신" userId="3b579c44b64c93d8" providerId="LiveId" clId="{568EEC91-4174-4F86-98FF-A311496F4C9B}" dt="2025-06-11T00:44:50.062" v="512" actId="571"/>
          <ac:spMkLst>
            <pc:docMk/>
            <pc:sldMk cId="474854272" sldId="278"/>
            <ac:spMk id="12" creationId="{7EE88CA5-7A3A-A2F5-C633-CE0360643BCB}"/>
          </ac:spMkLst>
        </pc:spChg>
        <pc:spChg chg="mod">
          <ac:chgData name="세미 신" userId="3b579c44b64c93d8" providerId="LiveId" clId="{568EEC91-4174-4F86-98FF-A311496F4C9B}" dt="2025-06-11T00:44:44.938" v="511" actId="1035"/>
          <ac:spMkLst>
            <pc:docMk/>
            <pc:sldMk cId="474854272" sldId="278"/>
            <ac:spMk id="42" creationId="{5299CEE2-6FFF-BDC5-D1F1-F6D17D240F35}"/>
          </ac:spMkLst>
        </pc:spChg>
        <pc:spChg chg="mod">
          <ac:chgData name="세미 신" userId="3b579c44b64c93d8" providerId="LiveId" clId="{568EEC91-4174-4F86-98FF-A311496F4C9B}" dt="2025-06-11T00:44:44.938" v="511" actId="1035"/>
          <ac:spMkLst>
            <pc:docMk/>
            <pc:sldMk cId="474854272" sldId="278"/>
            <ac:spMk id="43" creationId="{E9A96498-A61D-90A5-A3B5-68EC1AE77D6D}"/>
          </ac:spMkLst>
        </pc:spChg>
        <pc:cxnChg chg="add mod">
          <ac:chgData name="세미 신" userId="3b579c44b64c93d8" providerId="LiveId" clId="{568EEC91-4174-4F86-98FF-A311496F4C9B}" dt="2025-06-11T00:44:44.938" v="511" actId="1035"/>
          <ac:cxnSpMkLst>
            <pc:docMk/>
            <pc:sldMk cId="474854272" sldId="278"/>
            <ac:cxnSpMk id="4" creationId="{00CCF0A9-419F-B137-C885-216DF1C8839A}"/>
          </ac:cxnSpMkLst>
        </pc:cxnChg>
      </pc:sldChg>
      <pc:sldChg chg="delSp modSp add del mod">
        <pc:chgData name="세미 신" userId="3b579c44b64c93d8" providerId="LiveId" clId="{568EEC91-4174-4F86-98FF-A311496F4C9B}" dt="2025-06-11T00:40:32.691" v="193" actId="47"/>
        <pc:sldMkLst>
          <pc:docMk/>
          <pc:sldMk cId="1671613965" sldId="278"/>
        </pc:sldMkLst>
        <pc:spChg chg="del mod">
          <ac:chgData name="세미 신" userId="3b579c44b64c93d8" providerId="LiveId" clId="{568EEC91-4174-4F86-98FF-A311496F4C9B}" dt="2025-06-11T00:40:16.741" v="188" actId="21"/>
          <ac:spMkLst>
            <pc:docMk/>
            <pc:sldMk cId="1671613965" sldId="278"/>
            <ac:spMk id="8" creationId="{3A657AF6-C1EF-C518-A8EB-5C72A6F981E6}"/>
          </ac:spMkLst>
        </pc:spChg>
      </pc:sldChg>
      <pc:sldChg chg="addSp delSp modSp add mod">
        <pc:chgData name="세미 신" userId="3b579c44b64c93d8" providerId="LiveId" clId="{568EEC91-4174-4F86-98FF-A311496F4C9B}" dt="2025-06-11T00:49:24.210" v="980" actId="22"/>
        <pc:sldMkLst>
          <pc:docMk/>
          <pc:sldMk cId="475905805" sldId="279"/>
        </pc:sldMkLst>
        <pc:spChg chg="del">
          <ac:chgData name="세미 신" userId="3b579c44b64c93d8" providerId="LiveId" clId="{568EEC91-4174-4F86-98FF-A311496F4C9B}" dt="2025-06-11T00:48:36.273" v="861" actId="478"/>
          <ac:spMkLst>
            <pc:docMk/>
            <pc:sldMk cId="475905805" sldId="279"/>
            <ac:spMk id="2" creationId="{CA58A050-BC59-F735-814B-1440D17356D8}"/>
          </ac:spMkLst>
        </pc:spChg>
        <pc:spChg chg="add mod">
          <ac:chgData name="세미 신" userId="3b579c44b64c93d8" providerId="LiveId" clId="{568EEC91-4174-4F86-98FF-A311496F4C9B}" dt="2025-06-11T00:45:12.245" v="515"/>
          <ac:spMkLst>
            <pc:docMk/>
            <pc:sldMk cId="475905805" sldId="279"/>
            <ac:spMk id="3" creationId="{8787E1F7-C200-3197-0C59-EEDF20B74BF2}"/>
          </ac:spMkLst>
        </pc:spChg>
        <pc:spChg chg="del">
          <ac:chgData name="세미 신" userId="3b579c44b64c93d8" providerId="LiveId" clId="{568EEC91-4174-4F86-98FF-A311496F4C9B}" dt="2025-06-11T00:45:12.051" v="514" actId="478"/>
          <ac:spMkLst>
            <pc:docMk/>
            <pc:sldMk cId="475905805" sldId="279"/>
            <ac:spMk id="5" creationId="{A65D4ED5-72C6-3672-452B-19F4EFAE8324}"/>
          </ac:spMkLst>
        </pc:spChg>
        <pc:spChg chg="mod">
          <ac:chgData name="세미 신" userId="3b579c44b64c93d8" providerId="LiveId" clId="{568EEC91-4174-4F86-98FF-A311496F4C9B}" dt="2025-06-11T00:49:19.631" v="978" actId="1076"/>
          <ac:spMkLst>
            <pc:docMk/>
            <pc:sldMk cId="475905805" sldId="279"/>
            <ac:spMk id="8" creationId="{D205839C-882E-F70D-E5B9-7DD94CA966AB}"/>
          </ac:spMkLst>
        </pc:spChg>
        <pc:spChg chg="mod">
          <ac:chgData name="세미 신" userId="3b579c44b64c93d8" providerId="LiveId" clId="{568EEC91-4174-4F86-98FF-A311496F4C9B}" dt="2025-06-11T00:45:24.185" v="564" actId="20577"/>
          <ac:spMkLst>
            <pc:docMk/>
            <pc:sldMk cId="475905805" sldId="279"/>
            <ac:spMk id="9" creationId="{EA35A3FC-8791-4B62-E9E7-A8F257EA636F}"/>
          </ac:spMkLst>
        </pc:spChg>
        <pc:spChg chg="add del">
          <ac:chgData name="세미 신" userId="3b579c44b64c93d8" providerId="LiveId" clId="{568EEC91-4174-4F86-98FF-A311496F4C9B}" dt="2025-06-11T00:49:24.210" v="980" actId="22"/>
          <ac:spMkLst>
            <pc:docMk/>
            <pc:sldMk cId="475905805" sldId="279"/>
            <ac:spMk id="10" creationId="{12DC5356-5175-3E85-30DD-CD3C408E3D54}"/>
          </ac:spMkLst>
        </pc:spChg>
      </pc:sldChg>
      <pc:sldChg chg="modSp add mod">
        <pc:chgData name="세미 신" userId="3b579c44b64c93d8" providerId="LiveId" clId="{568EEC91-4174-4F86-98FF-A311496F4C9B}" dt="2025-06-11T00:58:09.096" v="1272" actId="2711"/>
        <pc:sldMkLst>
          <pc:docMk/>
          <pc:sldMk cId="4291565876" sldId="280"/>
        </pc:sldMkLst>
        <pc:spChg chg="mod">
          <ac:chgData name="세미 신" userId="3b579c44b64c93d8" providerId="LiveId" clId="{568EEC91-4174-4F86-98FF-A311496F4C9B}" dt="2025-06-11T00:58:09.096" v="1272" actId="2711"/>
          <ac:spMkLst>
            <pc:docMk/>
            <pc:sldMk cId="4291565876" sldId="280"/>
            <ac:spMk id="8" creationId="{35C4B7B7-3CA4-DB13-57E6-F60F93C52120}"/>
          </ac:spMkLst>
        </pc:spChg>
      </pc:sldChg>
      <pc:sldChg chg="addSp delSp add mod delAnim">
        <pc:chgData name="세미 신" userId="3b579c44b64c93d8" providerId="LiveId" clId="{568EEC91-4174-4F86-98FF-A311496F4C9B}" dt="2025-06-11T01:17:55.218" v="1908" actId="22"/>
        <pc:sldMkLst>
          <pc:docMk/>
          <pc:sldMk cId="862998226" sldId="281"/>
        </pc:sldMkLst>
        <pc:spChg chg="add">
          <ac:chgData name="세미 신" userId="3b579c44b64c93d8" providerId="LiveId" clId="{568EEC91-4174-4F86-98FF-A311496F4C9B}" dt="2025-06-11T01:17:55.218" v="1908" actId="22"/>
          <ac:spMkLst>
            <pc:docMk/>
            <pc:sldMk cId="862998226" sldId="281"/>
            <ac:spMk id="6" creationId="{B7EF951F-87AE-48FF-FB46-D893B01D15EC}"/>
          </ac:spMkLst>
        </pc:spChg>
        <pc:picChg chg="del">
          <ac:chgData name="세미 신" userId="3b579c44b64c93d8" providerId="LiveId" clId="{568EEC91-4174-4F86-98FF-A311496F4C9B}" dt="2025-06-11T01:04:36.122" v="1359" actId="478"/>
          <ac:picMkLst>
            <pc:docMk/>
            <pc:sldMk cId="862998226" sldId="281"/>
            <ac:picMk id="4" creationId="{3CC5A585-FB16-B589-4D4C-3E1F50FB8047}"/>
          </ac:picMkLst>
        </pc:picChg>
      </pc:sldChg>
      <pc:sldChg chg="addSp delSp modSp add mod">
        <pc:chgData name="세미 신" userId="3b579c44b64c93d8" providerId="LiveId" clId="{568EEC91-4174-4F86-98FF-A311496F4C9B}" dt="2025-06-11T01:17:26.661" v="1905"/>
        <pc:sldMkLst>
          <pc:docMk/>
          <pc:sldMk cId="332351276" sldId="282"/>
        </pc:sldMkLst>
        <pc:spChg chg="add mod">
          <ac:chgData name="세미 신" userId="3b579c44b64c93d8" providerId="LiveId" clId="{568EEC91-4174-4F86-98FF-A311496F4C9B}" dt="2025-06-11T01:17:26.661" v="1905"/>
          <ac:spMkLst>
            <pc:docMk/>
            <pc:sldMk cId="332351276" sldId="282"/>
            <ac:spMk id="4" creationId="{CAAF1C4D-A81D-D0C2-8CE1-31532E5B7CFD}"/>
          </ac:spMkLst>
        </pc:spChg>
        <pc:spChg chg="del">
          <ac:chgData name="세미 신" userId="3b579c44b64c93d8" providerId="LiveId" clId="{568EEC91-4174-4F86-98FF-A311496F4C9B}" dt="2025-06-11T01:17:26.442" v="1904" actId="478"/>
          <ac:spMkLst>
            <pc:docMk/>
            <pc:sldMk cId="332351276" sldId="282"/>
            <ac:spMk id="5" creationId="{AEA76A0E-9EA3-CB74-DBDD-AEB868E329DF}"/>
          </ac:spMkLst>
        </pc:spChg>
        <pc:picChg chg="add mod">
          <ac:chgData name="세미 신" userId="3b579c44b64c93d8" providerId="LiveId" clId="{568EEC91-4174-4F86-98FF-A311496F4C9B}" dt="2025-06-11T01:16:39.159" v="1893" actId="208"/>
          <ac:picMkLst>
            <pc:docMk/>
            <pc:sldMk cId="332351276" sldId="282"/>
            <ac:picMk id="3" creationId="{B03D2F03-4DB0-2C61-5DC1-5433935E4A89}"/>
          </ac:picMkLst>
        </pc:picChg>
        <pc:picChg chg="del">
          <ac:chgData name="세미 신" userId="3b579c44b64c93d8" providerId="LiveId" clId="{568EEC91-4174-4F86-98FF-A311496F4C9B}" dt="2025-06-11T01:16:35.839" v="1891" actId="478"/>
          <ac:picMkLst>
            <pc:docMk/>
            <pc:sldMk cId="332351276" sldId="282"/>
            <ac:picMk id="8" creationId="{CD3B4ABD-2624-D355-15D2-2E1345FA3CD3}"/>
          </ac:picMkLst>
        </pc:picChg>
      </pc:sldChg>
      <pc:sldChg chg="addSp modSp add mod">
        <pc:chgData name="세미 신" userId="3b579c44b64c93d8" providerId="LiveId" clId="{568EEC91-4174-4F86-98FF-A311496F4C9B}" dt="2025-06-11T01:20:11.078" v="2040" actId="20577"/>
        <pc:sldMkLst>
          <pc:docMk/>
          <pc:sldMk cId="2844946245" sldId="283"/>
        </pc:sldMkLst>
        <pc:spChg chg="mod">
          <ac:chgData name="세미 신" userId="3b579c44b64c93d8" providerId="LiveId" clId="{568EEC91-4174-4F86-98FF-A311496F4C9B}" dt="2025-06-11T01:20:11.078" v="2040" actId="20577"/>
          <ac:spMkLst>
            <pc:docMk/>
            <pc:sldMk cId="2844946245" sldId="283"/>
            <ac:spMk id="5" creationId="{D74E8126-E7E5-ECED-6194-725580EB5E40}"/>
          </ac:spMkLst>
        </pc:spChg>
        <pc:spChg chg="mod">
          <ac:chgData name="세미 신" userId="3b579c44b64c93d8" providerId="LiveId" clId="{568EEC91-4174-4F86-98FF-A311496F4C9B}" dt="2025-06-11T01:20:01.930" v="2022" actId="1076"/>
          <ac:spMkLst>
            <pc:docMk/>
            <pc:sldMk cId="2844946245" sldId="283"/>
            <ac:spMk id="6" creationId="{60071E43-FEAE-C3F7-7D0A-6E39A76C8C13}"/>
          </ac:spMkLst>
        </pc:spChg>
        <pc:picChg chg="add mod">
          <ac:chgData name="세미 신" userId="3b579c44b64c93d8" providerId="LiveId" clId="{568EEC91-4174-4F86-98FF-A311496F4C9B}" dt="2025-06-11T01:20:03.557" v="2023" actId="1076"/>
          <ac:picMkLst>
            <pc:docMk/>
            <pc:sldMk cId="2844946245" sldId="283"/>
            <ac:picMk id="4" creationId="{94F29936-0EFF-A05B-18FB-505AC1109F7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54D2B2-F142-402D-B2AF-9E7E47DF1DDD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587203-F196-403E-964B-1179A17D18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11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587203-F196-403E-964B-1179A17D185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284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1885B3-6983-D35B-9F71-0F7EFC4F5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2ECC0C-1987-0DD8-B296-341344A81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14B6E6-7A01-05CA-805D-F5EB0C5763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422F459-A70E-46A7-A9C3-32FDE9DFB9B3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24A32D-F3CE-D4CB-0641-4B4A071E4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55E73E-157D-5AE1-C9E8-0622DE1BE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871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4F4364-DA77-B7EB-73AD-AE47472E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9047515-CDFF-5192-C7F7-93AB58776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09FE6-8D8E-041A-7C59-F2A5B3DAE2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CCC6A8-FB05-48B5-A618-53D13A044260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35E954-E7B6-96D3-EACB-0D6AB2BB0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EA3C7D-6FF2-98ED-C766-D0A800628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139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3654EA-1732-3652-7B9D-C178DA0F4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91D311-A39A-61E7-91F5-86AC02DC5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F67705-8B20-E836-3615-7D31A22C34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922A68-F673-41EC-8A28-0A1D43C346DE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C38761-3FC1-7DF0-DD24-0EC7DD0BE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DA816E-0F14-0839-968D-6633F284D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820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6D8027-AD76-037B-3DDD-F3DA99733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DD21A7-B003-621F-8EC7-3DEB67705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0BCE50-F775-03BB-6B75-B89DC7B7C6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CE0DC8-AD50-461C-A279-DEBD8F52CF8E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D0649A-D7F2-4D1C-6094-3F8BA229F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B325E284-1A72-D8EA-B451-1CCC3CCF5B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19925" y="655062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tx1"/>
                </a:solidFill>
                <a:latin typeface="더잠실 2 Light" panose="00000300000000000000" pitchFamily="2" charset="-127"/>
                <a:ea typeface="더잠실 2 Light" panose="00000300000000000000" pitchFamily="2" charset="-127"/>
              </a:defRPr>
            </a:lvl1pPr>
          </a:lstStyle>
          <a:p>
            <a:fld id="{2CB40C16-55B4-4109-AF53-BD76B296BF12}" type="slidenum">
              <a:rPr lang="ko-KR" altLang="en-US" smtClean="0"/>
              <a:pPr/>
              <a:t>‹#›</a:t>
            </a:fld>
            <a:r>
              <a:rPr lang="en-US" altLang="ko-KR" dirty="0"/>
              <a:t>/14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6195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26F530-92DD-371B-0AFE-FF130D9D4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B3BB49-AE56-4B8A-4C47-ECD866C7C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083DB7-8D2C-2DC3-B0B8-B87CB93EA4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3187C3-34AD-43CB-BCEF-B2C8F9B0AC5A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9766AC-9246-6EA4-3BE6-6A4B5600C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7916EA-15BC-2123-E9F8-196618E34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032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21F04-E13B-9966-E6B8-8B522A88F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B2128A-6C7C-44A6-C711-84A3ED540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851CF4-9A26-4465-7122-2F56D5AD3D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795889-E031-91D0-0D44-40CA6DFDBF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28FC56-A1F2-4FDE-8BEF-98A090D72057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175E0B-9152-64EC-5324-7A10F9E35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4963BE-77EA-2A72-CEC5-6D603F92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791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A5F4C3-53D9-1E59-FB3E-ECFD14BD1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D9A632-4F14-E416-7A27-0386734D8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B1FD8E-CF9B-A8B9-8983-B8A6A0B4D8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9B391A-F667-BB81-E37D-A721ABB085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33CC0D-68D8-01A1-5852-6FED50495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7B7AB3C-7BAB-437A-1332-0499B299F7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CFA75CA-5DD3-4710-A1C9-48C6107DDAA4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681B406-AFD8-AFF0-1A60-13C658C68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E2A6707-8CF8-315B-DB60-0C3D391CD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990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F32F3B-70FB-4910-14AE-536582549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9F6225-9C1A-5B25-FD1D-2A9A731796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BA8984-3090-4E7B-8A4C-D6A94AAFAA34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D53875-9B46-4DC9-CBB8-7798DBDBF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066E19-0A03-7448-4F73-C4583642F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316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97A602C-3A86-6FAC-63E1-325A24B6B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0B0551-ED4E-427A-BF7B-EA4CC688D2F9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D43B3A-44C9-2174-2466-15D862CDB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4A2F74-5467-5B98-96A2-36C0CA3D2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3951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17A393-E43A-DF7C-B728-60BC3D912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41DF1A-27F2-8387-4882-FC316CDDA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7F854E-F1A9-D57B-13BF-971C3EF00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AEFC04-2D34-84CC-263D-320BB399F2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E50869-1C4C-4894-93A3-3F0DDC071E7C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FEBB64-046C-3D66-3B7B-188B97131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1CC0FE-C4CB-AA25-C8DB-4FECF6D6E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618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C0228-33E3-E7AF-12EF-7C1A9736B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30AF44-A59C-8D0D-6A87-3B6CE9D9C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010BE9-7B93-3EA4-9340-6820587742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E32236-1115-99C6-767B-EBF11BD470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80C779-CE32-4B44-90D0-439C863FEAEB}" type="datetime1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65CFE0-77E0-A246-0EDA-27A617E85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549F76-7591-88A2-7200-2964AEC3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B40C16-55B4-4109-AF53-BD76B296B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750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E904FB14-1350-EE62-F15B-1FFF6030D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tx1"/>
                </a:solidFill>
                <a:latin typeface="더잠실 2 Light" panose="00000300000000000000" pitchFamily="2" charset="-127"/>
                <a:ea typeface="더잠실 2 Light" panose="00000300000000000000" pitchFamily="2" charset="-127"/>
              </a:defRPr>
            </a:lvl1pPr>
          </a:lstStyle>
          <a:p>
            <a:fld id="{2CB40C16-55B4-4109-AF53-BD76B296BF12}" type="slidenum">
              <a:rPr lang="ko-KR" altLang="en-US" smtClean="0"/>
              <a:pPr/>
              <a:t>‹#›</a:t>
            </a:fld>
            <a:r>
              <a:rPr lang="en-US" altLang="ko-KR" dirty="0"/>
              <a:t>/14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6674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6F6B9-F402-5BF5-ACF5-ADB196818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56685338-8109-2D50-5413-E31EB60FAB39}"/>
              </a:ext>
            </a:extLst>
          </p:cNvPr>
          <p:cNvSpPr/>
          <p:nvPr/>
        </p:nvSpPr>
        <p:spPr>
          <a:xfrm>
            <a:off x="7230884" y="1698550"/>
            <a:ext cx="2906901" cy="2906901"/>
          </a:xfrm>
          <a:prstGeom prst="ellipse">
            <a:avLst/>
          </a:prstGeom>
          <a:solidFill>
            <a:srgbClr val="0097A7"/>
          </a:solidFill>
          <a:ln>
            <a:noFill/>
          </a:ln>
          <a:effectLst>
            <a:softEdge rad="10541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63B2D9-1595-D4DA-7899-4C3F7726CCF9}"/>
              </a:ext>
            </a:extLst>
          </p:cNvPr>
          <p:cNvSpPr txBox="1"/>
          <p:nvPr/>
        </p:nvSpPr>
        <p:spPr>
          <a:xfrm>
            <a:off x="10311040" y="5551211"/>
            <a:ext cx="14622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컴퓨터공학전공</a:t>
            </a:r>
            <a:endParaRPr lang="en-US" altLang="ko-KR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algn="r"/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22113966</a:t>
            </a:r>
          </a:p>
          <a:p>
            <a:pPr algn="r"/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신세미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AE40FF5-D529-0371-8026-1418B937BFCB}"/>
              </a:ext>
            </a:extLst>
          </p:cNvPr>
          <p:cNvGrpSpPr/>
          <p:nvPr/>
        </p:nvGrpSpPr>
        <p:grpSpPr>
          <a:xfrm>
            <a:off x="2545560" y="2693525"/>
            <a:ext cx="7100880" cy="1501725"/>
            <a:chOff x="2709928" y="2693525"/>
            <a:chExt cx="7100880" cy="150172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4324608-3A3F-448F-DAC3-E971CBAC560B}"/>
                </a:ext>
              </a:extLst>
            </p:cNvPr>
            <p:cNvSpPr txBox="1"/>
            <p:nvPr/>
          </p:nvSpPr>
          <p:spPr>
            <a:xfrm>
              <a:off x="2709928" y="3152001"/>
              <a:ext cx="51187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b="1" dirty="0">
                  <a:latin typeface="더잠실 5 Bold" panose="00000800000000000000" pitchFamily="2" charset="-127"/>
                  <a:ea typeface="더잠실 5 Bold" panose="00000800000000000000" pitchFamily="2" charset="-127"/>
                </a:rPr>
                <a:t>손 제스처 인식 및 제어 시스템</a:t>
              </a:r>
            </a:p>
          </p:txBody>
        </p:sp>
        <p:grpSp>
          <p:nvGrpSpPr>
            <p:cNvPr id="11" name="그래픽 8">
              <a:extLst>
                <a:ext uri="{FF2B5EF4-FFF2-40B4-BE49-F238E27FC236}">
                  <a16:creationId xmlns:a16="http://schemas.microsoft.com/office/drawing/2014/main" id="{82684947-7ADA-8FCD-4C08-00A601C1A34B}"/>
                </a:ext>
              </a:extLst>
            </p:cNvPr>
            <p:cNvGrpSpPr/>
            <p:nvPr/>
          </p:nvGrpSpPr>
          <p:grpSpPr>
            <a:xfrm>
              <a:off x="8364966" y="2693525"/>
              <a:ext cx="1445842" cy="1501725"/>
              <a:chOff x="9216735" y="1762238"/>
              <a:chExt cx="1445842" cy="1501725"/>
            </a:xfrm>
            <a:solidFill>
              <a:srgbClr val="000000"/>
            </a:solidFill>
          </p:grpSpPr>
          <p:sp>
            <p:nvSpPr>
              <p:cNvPr id="12" name="자유형: 도형 11">
                <a:extLst>
                  <a:ext uri="{FF2B5EF4-FFF2-40B4-BE49-F238E27FC236}">
                    <a16:creationId xmlns:a16="http://schemas.microsoft.com/office/drawing/2014/main" id="{C0ABAB9E-BFC2-15A9-38A4-5B26BDF8485D}"/>
                  </a:ext>
                </a:extLst>
              </p:cNvPr>
              <p:cNvSpPr/>
              <p:nvPr/>
            </p:nvSpPr>
            <p:spPr>
              <a:xfrm>
                <a:off x="9451652" y="2130954"/>
                <a:ext cx="1132705" cy="1133009"/>
              </a:xfrm>
              <a:custGeom>
                <a:avLst/>
                <a:gdLst>
                  <a:gd name="connsiteX0" fmla="*/ 1030774 w 1132705"/>
                  <a:gd name="connsiteY0" fmla="*/ 430687 h 1133009"/>
                  <a:gd name="connsiteX1" fmla="*/ 1004079 w 1132705"/>
                  <a:gd name="connsiteY1" fmla="*/ 353280 h 1133009"/>
                  <a:gd name="connsiteX2" fmla="*/ 991427 w 1132705"/>
                  <a:gd name="connsiteY2" fmla="*/ 347141 h 1133009"/>
                  <a:gd name="connsiteX3" fmla="*/ 426787 w 1132705"/>
                  <a:gd name="connsiteY3" fmla="*/ 352500 h 1133009"/>
                  <a:gd name="connsiteX4" fmla="*/ 294599 w 1132705"/>
                  <a:gd name="connsiteY4" fmla="*/ 52745 h 1133009"/>
                  <a:gd name="connsiteX5" fmla="*/ 185036 w 1132705"/>
                  <a:gd name="connsiteY5" fmla="*/ 4951 h 1133009"/>
                  <a:gd name="connsiteX6" fmla="*/ 129067 w 1132705"/>
                  <a:gd name="connsiteY6" fmla="*/ 113022 h 1133009"/>
                  <a:gd name="connsiteX7" fmla="*/ 289443 w 1132705"/>
                  <a:gd name="connsiteY7" fmla="*/ 665823 h 1133009"/>
                  <a:gd name="connsiteX8" fmla="*/ 265733 w 1132705"/>
                  <a:gd name="connsiteY8" fmla="*/ 662703 h 1133009"/>
                  <a:gd name="connsiteX9" fmla="*/ 3222 w 1132705"/>
                  <a:gd name="connsiteY9" fmla="*/ 769348 h 1133009"/>
                  <a:gd name="connsiteX10" fmla="*/ 0 w 1132705"/>
                  <a:gd name="connsiteY10" fmla="*/ 793568 h 1133009"/>
                  <a:gd name="connsiteX11" fmla="*/ 526920 w 1132705"/>
                  <a:gd name="connsiteY11" fmla="*/ 1050108 h 1133009"/>
                  <a:gd name="connsiteX12" fmla="*/ 555549 w 1132705"/>
                  <a:gd name="connsiteY12" fmla="*/ 1133009 h 1133009"/>
                  <a:gd name="connsiteX13" fmla="*/ 1132705 w 1132705"/>
                  <a:gd name="connsiteY13" fmla="*/ 933829 h 1133009"/>
                  <a:gd name="connsiteX14" fmla="*/ 1091017 w 1132705"/>
                  <a:gd name="connsiteY14" fmla="*/ 812936 h 1133009"/>
                  <a:gd name="connsiteX15" fmla="*/ 1030774 w 1132705"/>
                  <a:gd name="connsiteY15" fmla="*/ 430687 h 1133009"/>
                  <a:gd name="connsiteX16" fmla="*/ 597475 w 1132705"/>
                  <a:gd name="connsiteY16" fmla="*/ 1046750 h 1133009"/>
                  <a:gd name="connsiteX17" fmla="*/ 581837 w 1132705"/>
                  <a:gd name="connsiteY17" fmla="*/ 1001398 h 1133009"/>
                  <a:gd name="connsiteX18" fmla="*/ 76491 w 1132705"/>
                  <a:gd name="connsiteY18" fmla="*/ 755373 h 1133009"/>
                  <a:gd name="connsiteX19" fmla="*/ 256778 w 1132705"/>
                  <a:gd name="connsiteY19" fmla="*/ 729933 h 1133009"/>
                  <a:gd name="connsiteX20" fmla="*/ 383437 w 1132705"/>
                  <a:gd name="connsiteY20" fmla="*/ 746690 h 1133009"/>
                  <a:gd name="connsiteX21" fmla="*/ 194161 w 1132705"/>
                  <a:gd name="connsiteY21" fmla="*/ 94094 h 1133009"/>
                  <a:gd name="connsiteX22" fmla="*/ 207152 w 1132705"/>
                  <a:gd name="connsiteY22" fmla="*/ 69061 h 1133009"/>
                  <a:gd name="connsiteX23" fmla="*/ 232525 w 1132705"/>
                  <a:gd name="connsiteY23" fmla="*/ 80153 h 1133009"/>
                  <a:gd name="connsiteX24" fmla="*/ 389780 w 1132705"/>
                  <a:gd name="connsiteY24" fmla="*/ 436657 h 1133009"/>
                  <a:gd name="connsiteX25" fmla="*/ 419291 w 1132705"/>
                  <a:gd name="connsiteY25" fmla="*/ 426481 h 1133009"/>
                  <a:gd name="connsiteX26" fmla="*/ 949263 w 1132705"/>
                  <a:gd name="connsiteY26" fmla="*/ 402431 h 1133009"/>
                  <a:gd name="connsiteX27" fmla="*/ 966665 w 1132705"/>
                  <a:gd name="connsiteY27" fmla="*/ 452871 h 1133009"/>
                  <a:gd name="connsiteX28" fmla="*/ 1022701 w 1132705"/>
                  <a:gd name="connsiteY28" fmla="*/ 812224 h 1133009"/>
                  <a:gd name="connsiteX29" fmla="*/ 1021650 w 1132705"/>
                  <a:gd name="connsiteY29" fmla="*/ 820161 h 1133009"/>
                  <a:gd name="connsiteX30" fmla="*/ 1046378 w 1132705"/>
                  <a:gd name="connsiteY30" fmla="*/ 891869 h 1133009"/>
                  <a:gd name="connsiteX31" fmla="*/ 597475 w 1132705"/>
                  <a:gd name="connsiteY31" fmla="*/ 1046750 h 1133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132705" h="1133009">
                    <a:moveTo>
                      <a:pt x="1030774" y="430687"/>
                    </a:moveTo>
                    <a:lnTo>
                      <a:pt x="1004079" y="353280"/>
                    </a:lnTo>
                    <a:lnTo>
                      <a:pt x="991427" y="347141"/>
                    </a:lnTo>
                    <a:cubicBezTo>
                      <a:pt x="856830" y="281607"/>
                      <a:pt x="642724" y="284083"/>
                      <a:pt x="426787" y="352500"/>
                    </a:cubicBezTo>
                    <a:lnTo>
                      <a:pt x="294599" y="52745"/>
                    </a:lnTo>
                    <a:cubicBezTo>
                      <a:pt x="275875" y="10379"/>
                      <a:pt x="228726" y="-10177"/>
                      <a:pt x="185036" y="4951"/>
                    </a:cubicBezTo>
                    <a:cubicBezTo>
                      <a:pt x="140498" y="20317"/>
                      <a:pt x="115906" y="67806"/>
                      <a:pt x="129067" y="113022"/>
                    </a:cubicBezTo>
                    <a:lnTo>
                      <a:pt x="289443" y="665823"/>
                    </a:lnTo>
                    <a:lnTo>
                      <a:pt x="265733" y="662703"/>
                    </a:lnTo>
                    <a:cubicBezTo>
                      <a:pt x="144942" y="646726"/>
                      <a:pt x="19335" y="646997"/>
                      <a:pt x="3222" y="769348"/>
                    </a:cubicBezTo>
                    <a:lnTo>
                      <a:pt x="0" y="793568"/>
                    </a:lnTo>
                    <a:lnTo>
                      <a:pt x="526920" y="1050108"/>
                    </a:lnTo>
                    <a:lnTo>
                      <a:pt x="555549" y="1133009"/>
                    </a:lnTo>
                    <a:lnTo>
                      <a:pt x="1132705" y="933829"/>
                    </a:lnTo>
                    <a:lnTo>
                      <a:pt x="1091017" y="812936"/>
                    </a:lnTo>
                    <a:cubicBezTo>
                      <a:pt x="1099294" y="734614"/>
                      <a:pt x="1087761" y="595845"/>
                      <a:pt x="1030774" y="430687"/>
                    </a:cubicBezTo>
                    <a:close/>
                    <a:moveTo>
                      <a:pt x="597475" y="1046750"/>
                    </a:moveTo>
                    <a:lnTo>
                      <a:pt x="581837" y="1001398"/>
                    </a:lnTo>
                    <a:lnTo>
                      <a:pt x="76491" y="755373"/>
                    </a:lnTo>
                    <a:cubicBezTo>
                      <a:pt x="88363" y="732816"/>
                      <a:pt x="125438" y="712599"/>
                      <a:pt x="256778" y="729933"/>
                    </a:cubicBezTo>
                    <a:lnTo>
                      <a:pt x="383437" y="746690"/>
                    </a:lnTo>
                    <a:lnTo>
                      <a:pt x="194161" y="94094"/>
                    </a:lnTo>
                    <a:cubicBezTo>
                      <a:pt x="191142" y="83613"/>
                      <a:pt x="196840" y="72623"/>
                      <a:pt x="207152" y="69061"/>
                    </a:cubicBezTo>
                    <a:cubicBezTo>
                      <a:pt x="217260" y="65499"/>
                      <a:pt x="228183" y="70316"/>
                      <a:pt x="232525" y="80153"/>
                    </a:cubicBezTo>
                    <a:lnTo>
                      <a:pt x="389780" y="436657"/>
                    </a:lnTo>
                    <a:lnTo>
                      <a:pt x="419291" y="426481"/>
                    </a:lnTo>
                    <a:cubicBezTo>
                      <a:pt x="621863" y="356537"/>
                      <a:pt x="822978" y="347717"/>
                      <a:pt x="949263" y="402431"/>
                    </a:cubicBezTo>
                    <a:lnTo>
                      <a:pt x="966665" y="452871"/>
                    </a:lnTo>
                    <a:cubicBezTo>
                      <a:pt x="1021921" y="612941"/>
                      <a:pt x="1031385" y="746486"/>
                      <a:pt x="1022701" y="812224"/>
                    </a:cubicBezTo>
                    <a:lnTo>
                      <a:pt x="1021650" y="820161"/>
                    </a:lnTo>
                    <a:lnTo>
                      <a:pt x="1046378" y="891869"/>
                    </a:lnTo>
                    <a:lnTo>
                      <a:pt x="597475" y="1046750"/>
                    </a:lnTo>
                    <a:close/>
                  </a:path>
                </a:pathLst>
              </a:custGeom>
              <a:solidFill>
                <a:srgbClr val="000000"/>
              </a:solidFill>
              <a:ln w="337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1381BEC9-F340-9BF2-94CD-13C8461AC7CB}"/>
                  </a:ext>
                </a:extLst>
              </p:cNvPr>
              <p:cNvSpPr/>
              <p:nvPr/>
            </p:nvSpPr>
            <p:spPr>
              <a:xfrm>
                <a:off x="9216735" y="1762238"/>
                <a:ext cx="1445842" cy="324788"/>
              </a:xfrm>
              <a:custGeom>
                <a:avLst/>
                <a:gdLst>
                  <a:gd name="connsiteX0" fmla="*/ 746573 w 1445842"/>
                  <a:gd name="connsiteY0" fmla="*/ 0 h 324788"/>
                  <a:gd name="connsiteX1" fmla="*/ 129221 w 1445842"/>
                  <a:gd name="connsiteY1" fmla="*/ 189242 h 324788"/>
                  <a:gd name="connsiteX2" fmla="*/ 68605 w 1445842"/>
                  <a:gd name="connsiteY2" fmla="*/ 101761 h 324788"/>
                  <a:gd name="connsiteX3" fmla="*/ 2155 w 1445842"/>
                  <a:gd name="connsiteY3" fmla="*/ 278962 h 324788"/>
                  <a:gd name="connsiteX4" fmla="*/ 6022 w 1445842"/>
                  <a:gd name="connsiteY4" fmla="*/ 310202 h 324788"/>
                  <a:gd name="connsiteX5" fmla="*/ 33904 w 1445842"/>
                  <a:gd name="connsiteY5" fmla="*/ 324788 h 324788"/>
                  <a:gd name="connsiteX6" fmla="*/ 223180 w 1445842"/>
                  <a:gd name="connsiteY6" fmla="*/ 324788 h 324788"/>
                  <a:gd name="connsiteX7" fmla="*/ 168127 w 1445842"/>
                  <a:gd name="connsiteY7" fmla="*/ 245380 h 324788"/>
                  <a:gd name="connsiteX8" fmla="*/ 746573 w 1445842"/>
                  <a:gd name="connsiteY8" fmla="*/ 67841 h 324788"/>
                  <a:gd name="connsiteX9" fmla="*/ 1404188 w 1445842"/>
                  <a:gd name="connsiteY9" fmla="*/ 298161 h 324788"/>
                  <a:gd name="connsiteX10" fmla="*/ 1445842 w 1445842"/>
                  <a:gd name="connsiteY10" fmla="*/ 244600 h 324788"/>
                  <a:gd name="connsiteX11" fmla="*/ 746573 w 1445842"/>
                  <a:gd name="connsiteY11" fmla="*/ 0 h 324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45842" h="324788">
                    <a:moveTo>
                      <a:pt x="746573" y="0"/>
                    </a:moveTo>
                    <a:cubicBezTo>
                      <a:pt x="477651" y="0"/>
                      <a:pt x="246484" y="117025"/>
                      <a:pt x="129221" y="189242"/>
                    </a:cubicBezTo>
                    <a:lnTo>
                      <a:pt x="68605" y="101761"/>
                    </a:lnTo>
                    <a:lnTo>
                      <a:pt x="2155" y="278962"/>
                    </a:lnTo>
                    <a:cubicBezTo>
                      <a:pt x="-1746" y="289375"/>
                      <a:pt x="-288" y="301044"/>
                      <a:pt x="6022" y="310202"/>
                    </a:cubicBezTo>
                    <a:cubicBezTo>
                      <a:pt x="12365" y="319361"/>
                      <a:pt x="22778" y="324788"/>
                      <a:pt x="33904" y="324788"/>
                    </a:cubicBezTo>
                    <a:lnTo>
                      <a:pt x="223180" y="324788"/>
                    </a:lnTo>
                    <a:lnTo>
                      <a:pt x="168127" y="245380"/>
                    </a:lnTo>
                    <a:cubicBezTo>
                      <a:pt x="280031" y="177404"/>
                      <a:pt x="498750" y="67841"/>
                      <a:pt x="746573" y="67841"/>
                    </a:cubicBezTo>
                    <a:cubicBezTo>
                      <a:pt x="1103144" y="67841"/>
                      <a:pt x="1401203" y="295854"/>
                      <a:pt x="1404188" y="298161"/>
                    </a:cubicBezTo>
                    <a:lnTo>
                      <a:pt x="1445842" y="244600"/>
                    </a:lnTo>
                    <a:cubicBezTo>
                      <a:pt x="1432953" y="234594"/>
                      <a:pt x="1126956" y="0"/>
                      <a:pt x="7465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37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6E8A896-32C7-212C-BAC1-106ADBF34028}"/>
              </a:ext>
            </a:extLst>
          </p:cNvPr>
          <p:cNvSpPr txBox="1"/>
          <p:nvPr/>
        </p:nvSpPr>
        <p:spPr>
          <a:xfrm>
            <a:off x="4863129" y="215031"/>
            <a:ext cx="24657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컴퓨터비전 기반 </a:t>
            </a:r>
            <a:r>
              <a:rPr lang="ko-KR" altLang="en-US" sz="14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오토모티브</a:t>
            </a:r>
            <a:r>
              <a:rPr lang="en-US" altLang="ko-KR" sz="1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SW_01</a:t>
            </a:r>
            <a:endParaRPr lang="ko-KR" altLang="en-US" sz="14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2934E63-57C3-E3CC-7AB5-77C6929B6F6B}"/>
              </a:ext>
            </a:extLst>
          </p:cNvPr>
          <p:cNvCxnSpPr>
            <a:cxnSpLocks/>
          </p:cNvCxnSpPr>
          <p:nvPr/>
        </p:nvCxnSpPr>
        <p:spPr>
          <a:xfrm>
            <a:off x="4756759" y="189979"/>
            <a:ext cx="267848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336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0DC46-728F-8E37-2993-BE4559155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127BBA2-BF11-EE72-B339-FB4582A05720}"/>
              </a:ext>
            </a:extLst>
          </p:cNvPr>
          <p:cNvSpPr/>
          <p:nvPr/>
        </p:nvSpPr>
        <p:spPr>
          <a:xfrm>
            <a:off x="1728470" y="4218872"/>
            <a:ext cx="2817213" cy="151301"/>
          </a:xfrm>
          <a:prstGeom prst="rect">
            <a:avLst/>
          </a:prstGeom>
          <a:solidFill>
            <a:srgbClr val="0097A7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93A5AB-5C65-ED01-A87C-6F0497A0ED11}"/>
              </a:ext>
            </a:extLst>
          </p:cNvPr>
          <p:cNvSpPr txBox="1"/>
          <p:nvPr/>
        </p:nvSpPr>
        <p:spPr>
          <a:xfrm>
            <a:off x="760396" y="875899"/>
            <a:ext cx="2476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PyAutoGUI</a:t>
            </a:r>
            <a:r>
              <a:rPr lang="en-US" altLang="ko-KR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, </a:t>
            </a:r>
            <a:r>
              <a:rPr lang="en-US" altLang="ko-KR" sz="24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PyCaw</a:t>
            </a:r>
            <a:endParaRPr lang="ko-KR" altLang="en-US" sz="24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87AEA37-AC3E-4B59-71AB-01E6A0747816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F6CADAD-4CC1-D3FC-629A-7D041BB3B24F}"/>
              </a:ext>
            </a:extLst>
          </p:cNvPr>
          <p:cNvSpPr txBox="1"/>
          <p:nvPr/>
        </p:nvSpPr>
        <p:spPr>
          <a:xfrm>
            <a:off x="2387512" y="2096912"/>
            <a:ext cx="1499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PyAutoGUI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3CF7354-62A0-D4C2-797A-2A018758241D}"/>
              </a:ext>
            </a:extLst>
          </p:cNvPr>
          <p:cNvCxnSpPr>
            <a:cxnSpLocks/>
          </p:cNvCxnSpPr>
          <p:nvPr/>
        </p:nvCxnSpPr>
        <p:spPr>
          <a:xfrm rot="16200000">
            <a:off x="4404634" y="4057885"/>
            <a:ext cx="388126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248E326-4F5C-68F2-9807-B3916FC07430}"/>
              </a:ext>
            </a:extLst>
          </p:cNvPr>
          <p:cNvSpPr txBox="1"/>
          <p:nvPr/>
        </p:nvSpPr>
        <p:spPr>
          <a:xfrm>
            <a:off x="8847719" y="2096912"/>
            <a:ext cx="1000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PyCaw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E6344D6-CA2D-8950-DEEE-BD20A0816E62}"/>
              </a:ext>
            </a:extLst>
          </p:cNvPr>
          <p:cNvGrpSpPr/>
          <p:nvPr/>
        </p:nvGrpSpPr>
        <p:grpSpPr>
          <a:xfrm>
            <a:off x="2224399" y="2872208"/>
            <a:ext cx="1825354" cy="822193"/>
            <a:chOff x="2239203" y="2479972"/>
            <a:chExt cx="1825354" cy="82219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62CA05A1-B5F0-5758-E548-B000EB3D41DD}"/>
                </a:ext>
              </a:extLst>
            </p:cNvPr>
            <p:cNvGrpSpPr/>
            <p:nvPr/>
          </p:nvGrpSpPr>
          <p:grpSpPr>
            <a:xfrm>
              <a:off x="3109200" y="2523020"/>
              <a:ext cx="955357" cy="779145"/>
              <a:chOff x="3306444" y="2854641"/>
              <a:chExt cx="955357" cy="779145"/>
            </a:xfrm>
          </p:grpSpPr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0891EA40-1B80-F6C1-1A9F-88915A81BF52}"/>
                  </a:ext>
                </a:extLst>
              </p:cNvPr>
              <p:cNvSpPr/>
              <p:nvPr/>
            </p:nvSpPr>
            <p:spPr>
              <a:xfrm>
                <a:off x="3306444" y="2854641"/>
                <a:ext cx="955357" cy="779145"/>
              </a:xfrm>
              <a:custGeom>
                <a:avLst/>
                <a:gdLst>
                  <a:gd name="connsiteX0" fmla="*/ 783908 w 955357"/>
                  <a:gd name="connsiteY0" fmla="*/ 226695 h 779145"/>
                  <a:gd name="connsiteX1" fmla="*/ 783908 w 955357"/>
                  <a:gd name="connsiteY1" fmla="*/ 183833 h 779145"/>
                  <a:gd name="connsiteX2" fmla="*/ 709613 w 955357"/>
                  <a:gd name="connsiteY2" fmla="*/ 110490 h 779145"/>
                  <a:gd name="connsiteX3" fmla="*/ 229553 w 955357"/>
                  <a:gd name="connsiteY3" fmla="*/ 110490 h 779145"/>
                  <a:gd name="connsiteX4" fmla="*/ 193358 w 955357"/>
                  <a:gd name="connsiteY4" fmla="*/ 74295 h 779145"/>
                  <a:gd name="connsiteX5" fmla="*/ 229553 w 955357"/>
                  <a:gd name="connsiteY5" fmla="*/ 38100 h 779145"/>
                  <a:gd name="connsiteX6" fmla="*/ 784860 w 955357"/>
                  <a:gd name="connsiteY6" fmla="*/ 38100 h 779145"/>
                  <a:gd name="connsiteX7" fmla="*/ 784860 w 955357"/>
                  <a:gd name="connsiteY7" fmla="*/ 0 h 779145"/>
                  <a:gd name="connsiteX8" fmla="*/ 229553 w 955357"/>
                  <a:gd name="connsiteY8" fmla="*/ 0 h 779145"/>
                  <a:gd name="connsiteX9" fmla="*/ 155258 w 955357"/>
                  <a:gd name="connsiteY9" fmla="*/ 74295 h 779145"/>
                  <a:gd name="connsiteX10" fmla="*/ 229553 w 955357"/>
                  <a:gd name="connsiteY10" fmla="*/ 148590 h 779145"/>
                  <a:gd name="connsiteX11" fmla="*/ 708660 w 955357"/>
                  <a:gd name="connsiteY11" fmla="*/ 148590 h 779145"/>
                  <a:gd name="connsiteX12" fmla="*/ 744855 w 955357"/>
                  <a:gd name="connsiteY12" fmla="*/ 183833 h 779145"/>
                  <a:gd name="connsiteX13" fmla="*/ 744855 w 955357"/>
                  <a:gd name="connsiteY13" fmla="*/ 226695 h 779145"/>
                  <a:gd name="connsiteX14" fmla="*/ 0 w 955357"/>
                  <a:gd name="connsiteY14" fmla="*/ 226695 h 779145"/>
                  <a:gd name="connsiteX15" fmla="*/ 0 w 955357"/>
                  <a:gd name="connsiteY15" fmla="*/ 779145 h 779145"/>
                  <a:gd name="connsiteX16" fmla="*/ 955358 w 955357"/>
                  <a:gd name="connsiteY16" fmla="*/ 779145 h 779145"/>
                  <a:gd name="connsiteX17" fmla="*/ 955358 w 955357"/>
                  <a:gd name="connsiteY17" fmla="*/ 226695 h 779145"/>
                  <a:gd name="connsiteX18" fmla="*/ 783908 w 955357"/>
                  <a:gd name="connsiteY18" fmla="*/ 226695 h 779145"/>
                  <a:gd name="connsiteX19" fmla="*/ 918210 w 955357"/>
                  <a:gd name="connsiteY19" fmla="*/ 741045 h 779145"/>
                  <a:gd name="connsiteX20" fmla="*/ 38100 w 955357"/>
                  <a:gd name="connsiteY20" fmla="*/ 741045 h 779145"/>
                  <a:gd name="connsiteX21" fmla="*/ 38100 w 955357"/>
                  <a:gd name="connsiteY21" fmla="*/ 264795 h 779145"/>
                  <a:gd name="connsiteX22" fmla="*/ 744855 w 955357"/>
                  <a:gd name="connsiteY22" fmla="*/ 264795 h 779145"/>
                  <a:gd name="connsiteX23" fmla="*/ 782955 w 955357"/>
                  <a:gd name="connsiteY23" fmla="*/ 264795 h 779145"/>
                  <a:gd name="connsiteX24" fmla="*/ 917258 w 955357"/>
                  <a:gd name="connsiteY24" fmla="*/ 264795 h 779145"/>
                  <a:gd name="connsiteX25" fmla="*/ 917258 w 955357"/>
                  <a:gd name="connsiteY25" fmla="*/ 741045 h 77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55357" h="779145">
                    <a:moveTo>
                      <a:pt x="783908" y="226695"/>
                    </a:moveTo>
                    <a:lnTo>
                      <a:pt x="783908" y="183833"/>
                    </a:lnTo>
                    <a:cubicBezTo>
                      <a:pt x="783908" y="142875"/>
                      <a:pt x="751523" y="110490"/>
                      <a:pt x="709613" y="110490"/>
                    </a:cubicBezTo>
                    <a:lnTo>
                      <a:pt x="229553" y="110490"/>
                    </a:lnTo>
                    <a:cubicBezTo>
                      <a:pt x="209550" y="110490"/>
                      <a:pt x="193358" y="94298"/>
                      <a:pt x="193358" y="74295"/>
                    </a:cubicBezTo>
                    <a:cubicBezTo>
                      <a:pt x="193358" y="54293"/>
                      <a:pt x="209550" y="38100"/>
                      <a:pt x="229553" y="38100"/>
                    </a:cubicBezTo>
                    <a:lnTo>
                      <a:pt x="784860" y="38100"/>
                    </a:lnTo>
                    <a:lnTo>
                      <a:pt x="784860" y="0"/>
                    </a:lnTo>
                    <a:lnTo>
                      <a:pt x="229553" y="0"/>
                    </a:lnTo>
                    <a:cubicBezTo>
                      <a:pt x="188595" y="0"/>
                      <a:pt x="155258" y="33338"/>
                      <a:pt x="155258" y="74295"/>
                    </a:cubicBezTo>
                    <a:cubicBezTo>
                      <a:pt x="155258" y="115252"/>
                      <a:pt x="188595" y="148590"/>
                      <a:pt x="229553" y="148590"/>
                    </a:cubicBezTo>
                    <a:lnTo>
                      <a:pt x="708660" y="148590"/>
                    </a:lnTo>
                    <a:cubicBezTo>
                      <a:pt x="728663" y="148590"/>
                      <a:pt x="744855" y="163830"/>
                      <a:pt x="744855" y="183833"/>
                    </a:cubicBezTo>
                    <a:lnTo>
                      <a:pt x="744855" y="226695"/>
                    </a:lnTo>
                    <a:lnTo>
                      <a:pt x="0" y="226695"/>
                    </a:lnTo>
                    <a:lnTo>
                      <a:pt x="0" y="779145"/>
                    </a:lnTo>
                    <a:lnTo>
                      <a:pt x="955358" y="779145"/>
                    </a:lnTo>
                    <a:lnTo>
                      <a:pt x="955358" y="226695"/>
                    </a:lnTo>
                    <a:lnTo>
                      <a:pt x="783908" y="226695"/>
                    </a:lnTo>
                    <a:close/>
                    <a:moveTo>
                      <a:pt x="918210" y="741045"/>
                    </a:moveTo>
                    <a:lnTo>
                      <a:pt x="38100" y="741045"/>
                    </a:lnTo>
                    <a:lnTo>
                      <a:pt x="38100" y="264795"/>
                    </a:lnTo>
                    <a:lnTo>
                      <a:pt x="744855" y="264795"/>
                    </a:lnTo>
                    <a:lnTo>
                      <a:pt x="782955" y="264795"/>
                    </a:lnTo>
                    <a:lnTo>
                      <a:pt x="917258" y="264795"/>
                    </a:lnTo>
                    <a:lnTo>
                      <a:pt x="917258" y="741045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A6905314-2601-2A5E-E59A-EEFB7EFE2D72}"/>
                  </a:ext>
                </a:extLst>
              </p:cNvPr>
              <p:cNvSpPr/>
              <p:nvPr/>
            </p:nvSpPr>
            <p:spPr>
              <a:xfrm>
                <a:off x="3376929" y="3148012"/>
                <a:ext cx="816292" cy="419100"/>
              </a:xfrm>
              <a:custGeom>
                <a:avLst/>
                <a:gdLst>
                  <a:gd name="connsiteX0" fmla="*/ 0 w 816292"/>
                  <a:gd name="connsiteY0" fmla="*/ 419100 h 419100"/>
                  <a:gd name="connsiteX1" fmla="*/ 816293 w 816292"/>
                  <a:gd name="connsiteY1" fmla="*/ 419100 h 419100"/>
                  <a:gd name="connsiteX2" fmla="*/ 816293 w 816292"/>
                  <a:gd name="connsiteY2" fmla="*/ 0 h 419100"/>
                  <a:gd name="connsiteX3" fmla="*/ 0 w 816292"/>
                  <a:gd name="connsiteY3" fmla="*/ 0 h 419100"/>
                  <a:gd name="connsiteX4" fmla="*/ 0 w 816292"/>
                  <a:gd name="connsiteY4" fmla="*/ 419100 h 419100"/>
                  <a:gd name="connsiteX5" fmla="*/ 38100 w 816292"/>
                  <a:gd name="connsiteY5" fmla="*/ 321945 h 419100"/>
                  <a:gd name="connsiteX6" fmla="*/ 103823 w 816292"/>
                  <a:gd name="connsiteY6" fmla="*/ 321945 h 419100"/>
                  <a:gd name="connsiteX7" fmla="*/ 103823 w 816292"/>
                  <a:gd name="connsiteY7" fmla="*/ 381000 h 419100"/>
                  <a:gd name="connsiteX8" fmla="*/ 38100 w 816292"/>
                  <a:gd name="connsiteY8" fmla="*/ 381000 h 419100"/>
                  <a:gd name="connsiteX9" fmla="*/ 38100 w 816292"/>
                  <a:gd name="connsiteY9" fmla="*/ 321945 h 419100"/>
                  <a:gd name="connsiteX10" fmla="*/ 199073 w 816292"/>
                  <a:gd name="connsiteY10" fmla="*/ 321945 h 419100"/>
                  <a:gd name="connsiteX11" fmla="*/ 199073 w 816292"/>
                  <a:gd name="connsiteY11" fmla="*/ 381000 h 419100"/>
                  <a:gd name="connsiteX12" fmla="*/ 141923 w 816292"/>
                  <a:gd name="connsiteY12" fmla="*/ 381000 h 419100"/>
                  <a:gd name="connsiteX13" fmla="*/ 141923 w 816292"/>
                  <a:gd name="connsiteY13" fmla="*/ 321945 h 419100"/>
                  <a:gd name="connsiteX14" fmla="*/ 199073 w 816292"/>
                  <a:gd name="connsiteY14" fmla="*/ 321945 h 419100"/>
                  <a:gd name="connsiteX15" fmla="*/ 199073 w 816292"/>
                  <a:gd name="connsiteY15" fmla="*/ 131445 h 419100"/>
                  <a:gd name="connsiteX16" fmla="*/ 199073 w 816292"/>
                  <a:gd name="connsiteY16" fmla="*/ 188595 h 419100"/>
                  <a:gd name="connsiteX17" fmla="*/ 141923 w 816292"/>
                  <a:gd name="connsiteY17" fmla="*/ 188595 h 419100"/>
                  <a:gd name="connsiteX18" fmla="*/ 141923 w 816292"/>
                  <a:gd name="connsiteY18" fmla="*/ 131445 h 419100"/>
                  <a:gd name="connsiteX19" fmla="*/ 199073 w 816292"/>
                  <a:gd name="connsiteY19" fmla="*/ 131445 h 419100"/>
                  <a:gd name="connsiteX20" fmla="*/ 294323 w 816292"/>
                  <a:gd name="connsiteY20" fmla="*/ 131445 h 419100"/>
                  <a:gd name="connsiteX21" fmla="*/ 294323 w 816292"/>
                  <a:gd name="connsiteY21" fmla="*/ 188595 h 419100"/>
                  <a:gd name="connsiteX22" fmla="*/ 237172 w 816292"/>
                  <a:gd name="connsiteY22" fmla="*/ 188595 h 419100"/>
                  <a:gd name="connsiteX23" fmla="*/ 237172 w 816292"/>
                  <a:gd name="connsiteY23" fmla="*/ 131445 h 419100"/>
                  <a:gd name="connsiteX24" fmla="*/ 294323 w 816292"/>
                  <a:gd name="connsiteY24" fmla="*/ 131445 h 419100"/>
                  <a:gd name="connsiteX25" fmla="*/ 389573 w 816292"/>
                  <a:gd name="connsiteY25" fmla="*/ 131445 h 419100"/>
                  <a:gd name="connsiteX26" fmla="*/ 389573 w 816292"/>
                  <a:gd name="connsiteY26" fmla="*/ 188595 h 419100"/>
                  <a:gd name="connsiteX27" fmla="*/ 332423 w 816292"/>
                  <a:gd name="connsiteY27" fmla="*/ 188595 h 419100"/>
                  <a:gd name="connsiteX28" fmla="*/ 332423 w 816292"/>
                  <a:gd name="connsiteY28" fmla="*/ 131445 h 419100"/>
                  <a:gd name="connsiteX29" fmla="*/ 389573 w 816292"/>
                  <a:gd name="connsiteY29" fmla="*/ 131445 h 419100"/>
                  <a:gd name="connsiteX30" fmla="*/ 484823 w 816292"/>
                  <a:gd name="connsiteY30" fmla="*/ 131445 h 419100"/>
                  <a:gd name="connsiteX31" fmla="*/ 484823 w 816292"/>
                  <a:gd name="connsiteY31" fmla="*/ 188595 h 419100"/>
                  <a:gd name="connsiteX32" fmla="*/ 427673 w 816292"/>
                  <a:gd name="connsiteY32" fmla="*/ 188595 h 419100"/>
                  <a:gd name="connsiteX33" fmla="*/ 427673 w 816292"/>
                  <a:gd name="connsiteY33" fmla="*/ 131445 h 419100"/>
                  <a:gd name="connsiteX34" fmla="*/ 484823 w 816292"/>
                  <a:gd name="connsiteY34" fmla="*/ 131445 h 419100"/>
                  <a:gd name="connsiteX35" fmla="*/ 580073 w 816292"/>
                  <a:gd name="connsiteY35" fmla="*/ 131445 h 419100"/>
                  <a:gd name="connsiteX36" fmla="*/ 580073 w 816292"/>
                  <a:gd name="connsiteY36" fmla="*/ 188595 h 419100"/>
                  <a:gd name="connsiteX37" fmla="*/ 522923 w 816292"/>
                  <a:gd name="connsiteY37" fmla="*/ 188595 h 419100"/>
                  <a:gd name="connsiteX38" fmla="*/ 522923 w 816292"/>
                  <a:gd name="connsiteY38" fmla="*/ 131445 h 419100"/>
                  <a:gd name="connsiteX39" fmla="*/ 580073 w 816292"/>
                  <a:gd name="connsiteY39" fmla="*/ 131445 h 419100"/>
                  <a:gd name="connsiteX40" fmla="*/ 675323 w 816292"/>
                  <a:gd name="connsiteY40" fmla="*/ 131445 h 419100"/>
                  <a:gd name="connsiteX41" fmla="*/ 675323 w 816292"/>
                  <a:gd name="connsiteY41" fmla="*/ 188595 h 419100"/>
                  <a:gd name="connsiteX42" fmla="*/ 618173 w 816292"/>
                  <a:gd name="connsiteY42" fmla="*/ 188595 h 419100"/>
                  <a:gd name="connsiteX43" fmla="*/ 618173 w 816292"/>
                  <a:gd name="connsiteY43" fmla="*/ 131445 h 419100"/>
                  <a:gd name="connsiteX44" fmla="*/ 675323 w 816292"/>
                  <a:gd name="connsiteY44" fmla="*/ 131445 h 419100"/>
                  <a:gd name="connsiteX45" fmla="*/ 570548 w 816292"/>
                  <a:gd name="connsiteY45" fmla="*/ 283845 h 419100"/>
                  <a:gd name="connsiteX46" fmla="*/ 570548 w 816292"/>
                  <a:gd name="connsiteY46" fmla="*/ 226695 h 419100"/>
                  <a:gd name="connsiteX47" fmla="*/ 627698 w 816292"/>
                  <a:gd name="connsiteY47" fmla="*/ 226695 h 419100"/>
                  <a:gd name="connsiteX48" fmla="*/ 627698 w 816292"/>
                  <a:gd name="connsiteY48" fmla="*/ 283845 h 419100"/>
                  <a:gd name="connsiteX49" fmla="*/ 570548 w 816292"/>
                  <a:gd name="connsiteY49" fmla="*/ 283845 h 419100"/>
                  <a:gd name="connsiteX50" fmla="*/ 341948 w 816292"/>
                  <a:gd name="connsiteY50" fmla="*/ 226695 h 419100"/>
                  <a:gd name="connsiteX51" fmla="*/ 341948 w 816292"/>
                  <a:gd name="connsiteY51" fmla="*/ 283845 h 419100"/>
                  <a:gd name="connsiteX52" fmla="*/ 284798 w 816292"/>
                  <a:gd name="connsiteY52" fmla="*/ 283845 h 419100"/>
                  <a:gd name="connsiteX53" fmla="*/ 284798 w 816292"/>
                  <a:gd name="connsiteY53" fmla="*/ 226695 h 419100"/>
                  <a:gd name="connsiteX54" fmla="*/ 341948 w 816292"/>
                  <a:gd name="connsiteY54" fmla="*/ 226695 h 419100"/>
                  <a:gd name="connsiteX55" fmla="*/ 380048 w 816292"/>
                  <a:gd name="connsiteY55" fmla="*/ 226695 h 419100"/>
                  <a:gd name="connsiteX56" fmla="*/ 437198 w 816292"/>
                  <a:gd name="connsiteY56" fmla="*/ 226695 h 419100"/>
                  <a:gd name="connsiteX57" fmla="*/ 437198 w 816292"/>
                  <a:gd name="connsiteY57" fmla="*/ 283845 h 419100"/>
                  <a:gd name="connsiteX58" fmla="*/ 380048 w 816292"/>
                  <a:gd name="connsiteY58" fmla="*/ 283845 h 419100"/>
                  <a:gd name="connsiteX59" fmla="*/ 380048 w 816292"/>
                  <a:gd name="connsiteY59" fmla="*/ 226695 h 419100"/>
                  <a:gd name="connsiteX60" fmla="*/ 475298 w 816292"/>
                  <a:gd name="connsiteY60" fmla="*/ 226695 h 419100"/>
                  <a:gd name="connsiteX61" fmla="*/ 532448 w 816292"/>
                  <a:gd name="connsiteY61" fmla="*/ 226695 h 419100"/>
                  <a:gd name="connsiteX62" fmla="*/ 532448 w 816292"/>
                  <a:gd name="connsiteY62" fmla="*/ 283845 h 419100"/>
                  <a:gd name="connsiteX63" fmla="*/ 475298 w 816292"/>
                  <a:gd name="connsiteY63" fmla="*/ 283845 h 419100"/>
                  <a:gd name="connsiteX64" fmla="*/ 475298 w 816292"/>
                  <a:gd name="connsiteY64" fmla="*/ 226695 h 419100"/>
                  <a:gd name="connsiteX65" fmla="*/ 246697 w 816292"/>
                  <a:gd name="connsiteY65" fmla="*/ 226695 h 419100"/>
                  <a:gd name="connsiteX66" fmla="*/ 246697 w 816292"/>
                  <a:gd name="connsiteY66" fmla="*/ 283845 h 419100"/>
                  <a:gd name="connsiteX67" fmla="*/ 189548 w 816292"/>
                  <a:gd name="connsiteY67" fmla="*/ 283845 h 419100"/>
                  <a:gd name="connsiteX68" fmla="*/ 189548 w 816292"/>
                  <a:gd name="connsiteY68" fmla="*/ 226695 h 419100"/>
                  <a:gd name="connsiteX69" fmla="*/ 246697 w 816292"/>
                  <a:gd name="connsiteY69" fmla="*/ 226695 h 419100"/>
                  <a:gd name="connsiteX70" fmla="*/ 237172 w 816292"/>
                  <a:gd name="connsiteY70" fmla="*/ 321945 h 419100"/>
                  <a:gd name="connsiteX71" fmla="*/ 580073 w 816292"/>
                  <a:gd name="connsiteY71" fmla="*/ 321945 h 419100"/>
                  <a:gd name="connsiteX72" fmla="*/ 580073 w 816292"/>
                  <a:gd name="connsiteY72" fmla="*/ 381000 h 419100"/>
                  <a:gd name="connsiteX73" fmla="*/ 237172 w 816292"/>
                  <a:gd name="connsiteY73" fmla="*/ 381000 h 419100"/>
                  <a:gd name="connsiteX74" fmla="*/ 237172 w 816292"/>
                  <a:gd name="connsiteY74" fmla="*/ 321945 h 419100"/>
                  <a:gd name="connsiteX75" fmla="*/ 618173 w 816292"/>
                  <a:gd name="connsiteY75" fmla="*/ 321945 h 419100"/>
                  <a:gd name="connsiteX76" fmla="*/ 675323 w 816292"/>
                  <a:gd name="connsiteY76" fmla="*/ 321945 h 419100"/>
                  <a:gd name="connsiteX77" fmla="*/ 675323 w 816292"/>
                  <a:gd name="connsiteY77" fmla="*/ 381000 h 419100"/>
                  <a:gd name="connsiteX78" fmla="*/ 618173 w 816292"/>
                  <a:gd name="connsiteY78" fmla="*/ 381000 h 419100"/>
                  <a:gd name="connsiteX79" fmla="*/ 618173 w 816292"/>
                  <a:gd name="connsiteY79" fmla="*/ 321945 h 419100"/>
                  <a:gd name="connsiteX80" fmla="*/ 665798 w 816292"/>
                  <a:gd name="connsiteY80" fmla="*/ 283845 h 419100"/>
                  <a:gd name="connsiteX81" fmla="*/ 665798 w 816292"/>
                  <a:gd name="connsiteY81" fmla="*/ 226695 h 419100"/>
                  <a:gd name="connsiteX82" fmla="*/ 713423 w 816292"/>
                  <a:gd name="connsiteY82" fmla="*/ 226695 h 419100"/>
                  <a:gd name="connsiteX83" fmla="*/ 713423 w 816292"/>
                  <a:gd name="connsiteY83" fmla="*/ 207645 h 419100"/>
                  <a:gd name="connsiteX84" fmla="*/ 713423 w 816292"/>
                  <a:gd name="connsiteY84" fmla="*/ 207645 h 419100"/>
                  <a:gd name="connsiteX85" fmla="*/ 713423 w 816292"/>
                  <a:gd name="connsiteY85" fmla="*/ 131445 h 419100"/>
                  <a:gd name="connsiteX86" fmla="*/ 778193 w 816292"/>
                  <a:gd name="connsiteY86" fmla="*/ 131445 h 419100"/>
                  <a:gd name="connsiteX87" fmla="*/ 778193 w 816292"/>
                  <a:gd name="connsiteY87" fmla="*/ 283845 h 419100"/>
                  <a:gd name="connsiteX88" fmla="*/ 665798 w 816292"/>
                  <a:gd name="connsiteY88" fmla="*/ 283845 h 419100"/>
                  <a:gd name="connsiteX89" fmla="*/ 665798 w 816292"/>
                  <a:gd name="connsiteY89" fmla="*/ 93345 h 419100"/>
                  <a:gd name="connsiteX90" fmla="*/ 665798 w 816292"/>
                  <a:gd name="connsiteY90" fmla="*/ 38100 h 419100"/>
                  <a:gd name="connsiteX91" fmla="*/ 722948 w 816292"/>
                  <a:gd name="connsiteY91" fmla="*/ 38100 h 419100"/>
                  <a:gd name="connsiteX92" fmla="*/ 722948 w 816292"/>
                  <a:gd name="connsiteY92" fmla="*/ 93345 h 419100"/>
                  <a:gd name="connsiteX93" fmla="*/ 665798 w 816292"/>
                  <a:gd name="connsiteY93" fmla="*/ 93345 h 419100"/>
                  <a:gd name="connsiteX94" fmla="*/ 627698 w 816292"/>
                  <a:gd name="connsiteY94" fmla="*/ 93345 h 419100"/>
                  <a:gd name="connsiteX95" fmla="*/ 570548 w 816292"/>
                  <a:gd name="connsiteY95" fmla="*/ 93345 h 419100"/>
                  <a:gd name="connsiteX96" fmla="*/ 570548 w 816292"/>
                  <a:gd name="connsiteY96" fmla="*/ 38100 h 419100"/>
                  <a:gd name="connsiteX97" fmla="*/ 627698 w 816292"/>
                  <a:gd name="connsiteY97" fmla="*/ 38100 h 419100"/>
                  <a:gd name="connsiteX98" fmla="*/ 627698 w 816292"/>
                  <a:gd name="connsiteY98" fmla="*/ 93345 h 419100"/>
                  <a:gd name="connsiteX99" fmla="*/ 532448 w 816292"/>
                  <a:gd name="connsiteY99" fmla="*/ 93345 h 419100"/>
                  <a:gd name="connsiteX100" fmla="*/ 475298 w 816292"/>
                  <a:gd name="connsiteY100" fmla="*/ 93345 h 419100"/>
                  <a:gd name="connsiteX101" fmla="*/ 475298 w 816292"/>
                  <a:gd name="connsiteY101" fmla="*/ 38100 h 419100"/>
                  <a:gd name="connsiteX102" fmla="*/ 532448 w 816292"/>
                  <a:gd name="connsiteY102" fmla="*/ 38100 h 419100"/>
                  <a:gd name="connsiteX103" fmla="*/ 532448 w 816292"/>
                  <a:gd name="connsiteY103" fmla="*/ 93345 h 419100"/>
                  <a:gd name="connsiteX104" fmla="*/ 437198 w 816292"/>
                  <a:gd name="connsiteY104" fmla="*/ 93345 h 419100"/>
                  <a:gd name="connsiteX105" fmla="*/ 380048 w 816292"/>
                  <a:gd name="connsiteY105" fmla="*/ 93345 h 419100"/>
                  <a:gd name="connsiteX106" fmla="*/ 380048 w 816292"/>
                  <a:gd name="connsiteY106" fmla="*/ 38100 h 419100"/>
                  <a:gd name="connsiteX107" fmla="*/ 437198 w 816292"/>
                  <a:gd name="connsiteY107" fmla="*/ 38100 h 419100"/>
                  <a:gd name="connsiteX108" fmla="*/ 437198 w 816292"/>
                  <a:gd name="connsiteY108" fmla="*/ 93345 h 419100"/>
                  <a:gd name="connsiteX109" fmla="*/ 341948 w 816292"/>
                  <a:gd name="connsiteY109" fmla="*/ 93345 h 419100"/>
                  <a:gd name="connsiteX110" fmla="*/ 284798 w 816292"/>
                  <a:gd name="connsiteY110" fmla="*/ 93345 h 419100"/>
                  <a:gd name="connsiteX111" fmla="*/ 284798 w 816292"/>
                  <a:gd name="connsiteY111" fmla="*/ 38100 h 419100"/>
                  <a:gd name="connsiteX112" fmla="*/ 341948 w 816292"/>
                  <a:gd name="connsiteY112" fmla="*/ 38100 h 419100"/>
                  <a:gd name="connsiteX113" fmla="*/ 341948 w 816292"/>
                  <a:gd name="connsiteY113" fmla="*/ 93345 h 419100"/>
                  <a:gd name="connsiteX114" fmla="*/ 246697 w 816292"/>
                  <a:gd name="connsiteY114" fmla="*/ 93345 h 419100"/>
                  <a:gd name="connsiteX115" fmla="*/ 189548 w 816292"/>
                  <a:gd name="connsiteY115" fmla="*/ 93345 h 419100"/>
                  <a:gd name="connsiteX116" fmla="*/ 189548 w 816292"/>
                  <a:gd name="connsiteY116" fmla="*/ 38100 h 419100"/>
                  <a:gd name="connsiteX117" fmla="*/ 246697 w 816292"/>
                  <a:gd name="connsiteY117" fmla="*/ 38100 h 419100"/>
                  <a:gd name="connsiteX118" fmla="*/ 246697 w 816292"/>
                  <a:gd name="connsiteY118" fmla="*/ 93345 h 419100"/>
                  <a:gd name="connsiteX119" fmla="*/ 151448 w 816292"/>
                  <a:gd name="connsiteY119" fmla="*/ 93345 h 419100"/>
                  <a:gd name="connsiteX120" fmla="*/ 94298 w 816292"/>
                  <a:gd name="connsiteY120" fmla="*/ 93345 h 419100"/>
                  <a:gd name="connsiteX121" fmla="*/ 94298 w 816292"/>
                  <a:gd name="connsiteY121" fmla="*/ 38100 h 419100"/>
                  <a:gd name="connsiteX122" fmla="*/ 151448 w 816292"/>
                  <a:gd name="connsiteY122" fmla="*/ 38100 h 419100"/>
                  <a:gd name="connsiteX123" fmla="*/ 151448 w 816292"/>
                  <a:gd name="connsiteY123" fmla="*/ 93345 h 419100"/>
                  <a:gd name="connsiteX124" fmla="*/ 103823 w 816292"/>
                  <a:gd name="connsiteY124" fmla="*/ 131445 h 419100"/>
                  <a:gd name="connsiteX125" fmla="*/ 103823 w 816292"/>
                  <a:gd name="connsiteY125" fmla="*/ 188595 h 419100"/>
                  <a:gd name="connsiteX126" fmla="*/ 38100 w 816292"/>
                  <a:gd name="connsiteY126" fmla="*/ 188595 h 419100"/>
                  <a:gd name="connsiteX127" fmla="*/ 38100 w 816292"/>
                  <a:gd name="connsiteY127" fmla="*/ 131445 h 419100"/>
                  <a:gd name="connsiteX128" fmla="*/ 103823 w 816292"/>
                  <a:gd name="connsiteY128" fmla="*/ 131445 h 419100"/>
                  <a:gd name="connsiteX129" fmla="*/ 151448 w 816292"/>
                  <a:gd name="connsiteY129" fmla="*/ 226695 h 419100"/>
                  <a:gd name="connsiteX130" fmla="*/ 151448 w 816292"/>
                  <a:gd name="connsiteY130" fmla="*/ 283845 h 419100"/>
                  <a:gd name="connsiteX131" fmla="*/ 38100 w 816292"/>
                  <a:gd name="connsiteY131" fmla="*/ 283845 h 419100"/>
                  <a:gd name="connsiteX132" fmla="*/ 38100 w 816292"/>
                  <a:gd name="connsiteY132" fmla="*/ 226695 h 419100"/>
                  <a:gd name="connsiteX133" fmla="*/ 151448 w 816292"/>
                  <a:gd name="connsiteY133" fmla="*/ 226695 h 419100"/>
                  <a:gd name="connsiteX134" fmla="*/ 713423 w 816292"/>
                  <a:gd name="connsiteY134" fmla="*/ 381000 h 419100"/>
                  <a:gd name="connsiteX135" fmla="*/ 713423 w 816292"/>
                  <a:gd name="connsiteY135" fmla="*/ 321945 h 419100"/>
                  <a:gd name="connsiteX136" fmla="*/ 778193 w 816292"/>
                  <a:gd name="connsiteY136" fmla="*/ 321945 h 419100"/>
                  <a:gd name="connsiteX137" fmla="*/ 778193 w 816292"/>
                  <a:gd name="connsiteY137" fmla="*/ 381000 h 419100"/>
                  <a:gd name="connsiteX138" fmla="*/ 713423 w 816292"/>
                  <a:gd name="connsiteY138" fmla="*/ 381000 h 419100"/>
                  <a:gd name="connsiteX139" fmla="*/ 777240 w 816292"/>
                  <a:gd name="connsiteY139" fmla="*/ 93345 h 419100"/>
                  <a:gd name="connsiteX140" fmla="*/ 760095 w 816292"/>
                  <a:gd name="connsiteY140" fmla="*/ 93345 h 419100"/>
                  <a:gd name="connsiteX141" fmla="*/ 760095 w 816292"/>
                  <a:gd name="connsiteY141" fmla="*/ 38100 h 419100"/>
                  <a:gd name="connsiteX142" fmla="*/ 777240 w 816292"/>
                  <a:gd name="connsiteY142" fmla="*/ 38100 h 419100"/>
                  <a:gd name="connsiteX143" fmla="*/ 777240 w 816292"/>
                  <a:gd name="connsiteY143" fmla="*/ 93345 h 419100"/>
                  <a:gd name="connsiteX144" fmla="*/ 56198 w 816292"/>
                  <a:gd name="connsiteY144" fmla="*/ 38100 h 419100"/>
                  <a:gd name="connsiteX145" fmla="*/ 56198 w 816292"/>
                  <a:gd name="connsiteY145" fmla="*/ 93345 h 419100"/>
                  <a:gd name="connsiteX146" fmla="*/ 38100 w 816292"/>
                  <a:gd name="connsiteY146" fmla="*/ 93345 h 419100"/>
                  <a:gd name="connsiteX147" fmla="*/ 38100 w 816292"/>
                  <a:gd name="connsiteY147" fmla="*/ 38100 h 419100"/>
                  <a:gd name="connsiteX148" fmla="*/ 56198 w 816292"/>
                  <a:gd name="connsiteY148" fmla="*/ 38100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</a:cxnLst>
                <a:rect l="l" t="t" r="r" b="b"/>
                <a:pathLst>
                  <a:path w="816292" h="419100">
                    <a:moveTo>
                      <a:pt x="0" y="419100"/>
                    </a:moveTo>
                    <a:lnTo>
                      <a:pt x="816293" y="419100"/>
                    </a:lnTo>
                    <a:lnTo>
                      <a:pt x="816293" y="0"/>
                    </a:lnTo>
                    <a:lnTo>
                      <a:pt x="0" y="0"/>
                    </a:lnTo>
                    <a:lnTo>
                      <a:pt x="0" y="419100"/>
                    </a:lnTo>
                    <a:close/>
                    <a:moveTo>
                      <a:pt x="38100" y="321945"/>
                    </a:moveTo>
                    <a:lnTo>
                      <a:pt x="103823" y="321945"/>
                    </a:lnTo>
                    <a:lnTo>
                      <a:pt x="103823" y="381000"/>
                    </a:lnTo>
                    <a:lnTo>
                      <a:pt x="38100" y="381000"/>
                    </a:lnTo>
                    <a:lnTo>
                      <a:pt x="38100" y="321945"/>
                    </a:lnTo>
                    <a:close/>
                    <a:moveTo>
                      <a:pt x="199073" y="321945"/>
                    </a:moveTo>
                    <a:lnTo>
                      <a:pt x="199073" y="381000"/>
                    </a:lnTo>
                    <a:lnTo>
                      <a:pt x="141923" y="381000"/>
                    </a:lnTo>
                    <a:lnTo>
                      <a:pt x="141923" y="321945"/>
                    </a:lnTo>
                    <a:lnTo>
                      <a:pt x="199073" y="321945"/>
                    </a:lnTo>
                    <a:close/>
                    <a:moveTo>
                      <a:pt x="199073" y="131445"/>
                    </a:moveTo>
                    <a:lnTo>
                      <a:pt x="199073" y="188595"/>
                    </a:lnTo>
                    <a:lnTo>
                      <a:pt x="141923" y="188595"/>
                    </a:lnTo>
                    <a:lnTo>
                      <a:pt x="141923" y="131445"/>
                    </a:lnTo>
                    <a:lnTo>
                      <a:pt x="199073" y="131445"/>
                    </a:lnTo>
                    <a:close/>
                    <a:moveTo>
                      <a:pt x="294323" y="131445"/>
                    </a:moveTo>
                    <a:lnTo>
                      <a:pt x="294323" y="188595"/>
                    </a:lnTo>
                    <a:lnTo>
                      <a:pt x="237172" y="188595"/>
                    </a:lnTo>
                    <a:lnTo>
                      <a:pt x="237172" y="131445"/>
                    </a:lnTo>
                    <a:lnTo>
                      <a:pt x="294323" y="131445"/>
                    </a:lnTo>
                    <a:close/>
                    <a:moveTo>
                      <a:pt x="389573" y="131445"/>
                    </a:moveTo>
                    <a:lnTo>
                      <a:pt x="389573" y="188595"/>
                    </a:lnTo>
                    <a:lnTo>
                      <a:pt x="332423" y="188595"/>
                    </a:lnTo>
                    <a:lnTo>
                      <a:pt x="332423" y="131445"/>
                    </a:lnTo>
                    <a:lnTo>
                      <a:pt x="389573" y="131445"/>
                    </a:lnTo>
                    <a:close/>
                    <a:moveTo>
                      <a:pt x="484823" y="131445"/>
                    </a:moveTo>
                    <a:lnTo>
                      <a:pt x="484823" y="188595"/>
                    </a:lnTo>
                    <a:lnTo>
                      <a:pt x="427673" y="188595"/>
                    </a:lnTo>
                    <a:lnTo>
                      <a:pt x="427673" y="131445"/>
                    </a:lnTo>
                    <a:lnTo>
                      <a:pt x="484823" y="131445"/>
                    </a:lnTo>
                    <a:close/>
                    <a:moveTo>
                      <a:pt x="580073" y="131445"/>
                    </a:moveTo>
                    <a:lnTo>
                      <a:pt x="580073" y="188595"/>
                    </a:lnTo>
                    <a:lnTo>
                      <a:pt x="522923" y="188595"/>
                    </a:lnTo>
                    <a:lnTo>
                      <a:pt x="522923" y="131445"/>
                    </a:lnTo>
                    <a:lnTo>
                      <a:pt x="580073" y="131445"/>
                    </a:lnTo>
                    <a:close/>
                    <a:moveTo>
                      <a:pt x="675323" y="131445"/>
                    </a:moveTo>
                    <a:lnTo>
                      <a:pt x="675323" y="188595"/>
                    </a:lnTo>
                    <a:lnTo>
                      <a:pt x="618173" y="188595"/>
                    </a:lnTo>
                    <a:lnTo>
                      <a:pt x="618173" y="131445"/>
                    </a:lnTo>
                    <a:lnTo>
                      <a:pt x="675323" y="131445"/>
                    </a:lnTo>
                    <a:close/>
                    <a:moveTo>
                      <a:pt x="570548" y="283845"/>
                    </a:moveTo>
                    <a:lnTo>
                      <a:pt x="570548" y="226695"/>
                    </a:lnTo>
                    <a:lnTo>
                      <a:pt x="627698" y="226695"/>
                    </a:lnTo>
                    <a:lnTo>
                      <a:pt x="627698" y="283845"/>
                    </a:lnTo>
                    <a:lnTo>
                      <a:pt x="570548" y="283845"/>
                    </a:lnTo>
                    <a:close/>
                    <a:moveTo>
                      <a:pt x="341948" y="226695"/>
                    </a:moveTo>
                    <a:lnTo>
                      <a:pt x="341948" y="283845"/>
                    </a:lnTo>
                    <a:lnTo>
                      <a:pt x="284798" y="283845"/>
                    </a:lnTo>
                    <a:lnTo>
                      <a:pt x="284798" y="226695"/>
                    </a:lnTo>
                    <a:lnTo>
                      <a:pt x="341948" y="226695"/>
                    </a:lnTo>
                    <a:close/>
                    <a:moveTo>
                      <a:pt x="380048" y="226695"/>
                    </a:moveTo>
                    <a:lnTo>
                      <a:pt x="437198" y="226695"/>
                    </a:lnTo>
                    <a:lnTo>
                      <a:pt x="437198" y="283845"/>
                    </a:lnTo>
                    <a:lnTo>
                      <a:pt x="380048" y="283845"/>
                    </a:lnTo>
                    <a:lnTo>
                      <a:pt x="380048" y="226695"/>
                    </a:lnTo>
                    <a:close/>
                    <a:moveTo>
                      <a:pt x="475298" y="226695"/>
                    </a:moveTo>
                    <a:lnTo>
                      <a:pt x="532448" y="226695"/>
                    </a:lnTo>
                    <a:lnTo>
                      <a:pt x="532448" y="283845"/>
                    </a:lnTo>
                    <a:lnTo>
                      <a:pt x="475298" y="283845"/>
                    </a:lnTo>
                    <a:lnTo>
                      <a:pt x="475298" y="226695"/>
                    </a:lnTo>
                    <a:close/>
                    <a:moveTo>
                      <a:pt x="246697" y="226695"/>
                    </a:moveTo>
                    <a:lnTo>
                      <a:pt x="246697" y="283845"/>
                    </a:lnTo>
                    <a:lnTo>
                      <a:pt x="189548" y="283845"/>
                    </a:lnTo>
                    <a:lnTo>
                      <a:pt x="189548" y="226695"/>
                    </a:lnTo>
                    <a:lnTo>
                      <a:pt x="246697" y="226695"/>
                    </a:lnTo>
                    <a:close/>
                    <a:moveTo>
                      <a:pt x="237172" y="321945"/>
                    </a:moveTo>
                    <a:lnTo>
                      <a:pt x="580073" y="321945"/>
                    </a:lnTo>
                    <a:lnTo>
                      <a:pt x="580073" y="381000"/>
                    </a:lnTo>
                    <a:lnTo>
                      <a:pt x="237172" y="381000"/>
                    </a:lnTo>
                    <a:lnTo>
                      <a:pt x="237172" y="321945"/>
                    </a:lnTo>
                    <a:close/>
                    <a:moveTo>
                      <a:pt x="618173" y="321945"/>
                    </a:moveTo>
                    <a:lnTo>
                      <a:pt x="675323" y="321945"/>
                    </a:lnTo>
                    <a:lnTo>
                      <a:pt x="675323" y="381000"/>
                    </a:lnTo>
                    <a:lnTo>
                      <a:pt x="618173" y="381000"/>
                    </a:lnTo>
                    <a:lnTo>
                      <a:pt x="618173" y="321945"/>
                    </a:lnTo>
                    <a:close/>
                    <a:moveTo>
                      <a:pt x="665798" y="283845"/>
                    </a:moveTo>
                    <a:lnTo>
                      <a:pt x="665798" y="226695"/>
                    </a:lnTo>
                    <a:lnTo>
                      <a:pt x="713423" y="226695"/>
                    </a:lnTo>
                    <a:lnTo>
                      <a:pt x="713423" y="207645"/>
                    </a:lnTo>
                    <a:lnTo>
                      <a:pt x="713423" y="207645"/>
                    </a:lnTo>
                    <a:lnTo>
                      <a:pt x="713423" y="131445"/>
                    </a:lnTo>
                    <a:lnTo>
                      <a:pt x="778193" y="131445"/>
                    </a:lnTo>
                    <a:lnTo>
                      <a:pt x="778193" y="283845"/>
                    </a:lnTo>
                    <a:lnTo>
                      <a:pt x="665798" y="283845"/>
                    </a:lnTo>
                    <a:close/>
                    <a:moveTo>
                      <a:pt x="665798" y="93345"/>
                    </a:moveTo>
                    <a:lnTo>
                      <a:pt x="665798" y="38100"/>
                    </a:lnTo>
                    <a:lnTo>
                      <a:pt x="722948" y="38100"/>
                    </a:lnTo>
                    <a:lnTo>
                      <a:pt x="722948" y="93345"/>
                    </a:lnTo>
                    <a:lnTo>
                      <a:pt x="665798" y="93345"/>
                    </a:lnTo>
                    <a:close/>
                    <a:moveTo>
                      <a:pt x="627698" y="93345"/>
                    </a:moveTo>
                    <a:lnTo>
                      <a:pt x="570548" y="93345"/>
                    </a:lnTo>
                    <a:lnTo>
                      <a:pt x="570548" y="38100"/>
                    </a:lnTo>
                    <a:lnTo>
                      <a:pt x="627698" y="38100"/>
                    </a:lnTo>
                    <a:lnTo>
                      <a:pt x="627698" y="93345"/>
                    </a:lnTo>
                    <a:close/>
                    <a:moveTo>
                      <a:pt x="532448" y="93345"/>
                    </a:moveTo>
                    <a:lnTo>
                      <a:pt x="475298" y="93345"/>
                    </a:lnTo>
                    <a:lnTo>
                      <a:pt x="475298" y="38100"/>
                    </a:lnTo>
                    <a:lnTo>
                      <a:pt x="532448" y="38100"/>
                    </a:lnTo>
                    <a:lnTo>
                      <a:pt x="532448" y="93345"/>
                    </a:lnTo>
                    <a:close/>
                    <a:moveTo>
                      <a:pt x="437198" y="93345"/>
                    </a:moveTo>
                    <a:lnTo>
                      <a:pt x="380048" y="93345"/>
                    </a:lnTo>
                    <a:lnTo>
                      <a:pt x="380048" y="38100"/>
                    </a:lnTo>
                    <a:lnTo>
                      <a:pt x="437198" y="38100"/>
                    </a:lnTo>
                    <a:lnTo>
                      <a:pt x="437198" y="93345"/>
                    </a:lnTo>
                    <a:close/>
                    <a:moveTo>
                      <a:pt x="341948" y="93345"/>
                    </a:moveTo>
                    <a:lnTo>
                      <a:pt x="284798" y="93345"/>
                    </a:lnTo>
                    <a:lnTo>
                      <a:pt x="284798" y="38100"/>
                    </a:lnTo>
                    <a:lnTo>
                      <a:pt x="341948" y="38100"/>
                    </a:lnTo>
                    <a:lnTo>
                      <a:pt x="341948" y="93345"/>
                    </a:lnTo>
                    <a:close/>
                    <a:moveTo>
                      <a:pt x="246697" y="93345"/>
                    </a:moveTo>
                    <a:lnTo>
                      <a:pt x="189548" y="93345"/>
                    </a:lnTo>
                    <a:lnTo>
                      <a:pt x="189548" y="38100"/>
                    </a:lnTo>
                    <a:lnTo>
                      <a:pt x="246697" y="38100"/>
                    </a:lnTo>
                    <a:lnTo>
                      <a:pt x="246697" y="93345"/>
                    </a:lnTo>
                    <a:close/>
                    <a:moveTo>
                      <a:pt x="151448" y="93345"/>
                    </a:moveTo>
                    <a:lnTo>
                      <a:pt x="94298" y="93345"/>
                    </a:lnTo>
                    <a:lnTo>
                      <a:pt x="94298" y="38100"/>
                    </a:lnTo>
                    <a:lnTo>
                      <a:pt x="151448" y="38100"/>
                    </a:lnTo>
                    <a:lnTo>
                      <a:pt x="151448" y="93345"/>
                    </a:lnTo>
                    <a:close/>
                    <a:moveTo>
                      <a:pt x="103823" y="131445"/>
                    </a:moveTo>
                    <a:lnTo>
                      <a:pt x="103823" y="188595"/>
                    </a:lnTo>
                    <a:lnTo>
                      <a:pt x="38100" y="188595"/>
                    </a:lnTo>
                    <a:lnTo>
                      <a:pt x="38100" y="131445"/>
                    </a:lnTo>
                    <a:lnTo>
                      <a:pt x="103823" y="131445"/>
                    </a:lnTo>
                    <a:close/>
                    <a:moveTo>
                      <a:pt x="151448" y="226695"/>
                    </a:moveTo>
                    <a:lnTo>
                      <a:pt x="151448" y="283845"/>
                    </a:lnTo>
                    <a:lnTo>
                      <a:pt x="38100" y="283845"/>
                    </a:lnTo>
                    <a:lnTo>
                      <a:pt x="38100" y="226695"/>
                    </a:lnTo>
                    <a:lnTo>
                      <a:pt x="151448" y="226695"/>
                    </a:lnTo>
                    <a:close/>
                    <a:moveTo>
                      <a:pt x="713423" y="381000"/>
                    </a:moveTo>
                    <a:lnTo>
                      <a:pt x="713423" y="321945"/>
                    </a:lnTo>
                    <a:lnTo>
                      <a:pt x="778193" y="321945"/>
                    </a:lnTo>
                    <a:lnTo>
                      <a:pt x="778193" y="381000"/>
                    </a:lnTo>
                    <a:lnTo>
                      <a:pt x="713423" y="381000"/>
                    </a:lnTo>
                    <a:close/>
                    <a:moveTo>
                      <a:pt x="777240" y="93345"/>
                    </a:moveTo>
                    <a:lnTo>
                      <a:pt x="760095" y="93345"/>
                    </a:lnTo>
                    <a:lnTo>
                      <a:pt x="760095" y="38100"/>
                    </a:lnTo>
                    <a:lnTo>
                      <a:pt x="777240" y="38100"/>
                    </a:lnTo>
                    <a:lnTo>
                      <a:pt x="777240" y="93345"/>
                    </a:lnTo>
                    <a:close/>
                    <a:moveTo>
                      <a:pt x="56198" y="38100"/>
                    </a:moveTo>
                    <a:lnTo>
                      <a:pt x="56198" y="93345"/>
                    </a:lnTo>
                    <a:lnTo>
                      <a:pt x="38100" y="93345"/>
                    </a:lnTo>
                    <a:lnTo>
                      <a:pt x="38100" y="38100"/>
                    </a:lnTo>
                    <a:lnTo>
                      <a:pt x="56198" y="3810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90ED4E63-89ED-0D94-43EE-718CB9E9D43C}"/>
                </a:ext>
              </a:extLst>
            </p:cNvPr>
            <p:cNvSpPr/>
            <p:nvPr/>
          </p:nvSpPr>
          <p:spPr>
            <a:xfrm>
              <a:off x="2239203" y="2479972"/>
              <a:ext cx="706647" cy="793738"/>
            </a:xfrm>
            <a:custGeom>
              <a:avLst/>
              <a:gdLst>
                <a:gd name="connsiteX0" fmla="*/ 701077 w 706647"/>
                <a:gd name="connsiteY0" fmla="*/ 363798 h 793738"/>
                <a:gd name="connsiteX1" fmla="*/ 672986 w 706647"/>
                <a:gd name="connsiteY1" fmla="*/ 363798 h 793738"/>
                <a:gd name="connsiteX2" fmla="*/ 523339 w 706647"/>
                <a:gd name="connsiteY2" fmla="*/ 296974 h 793738"/>
                <a:gd name="connsiteX3" fmla="*/ 523339 w 706647"/>
                <a:gd name="connsiteY3" fmla="*/ 168796 h 793738"/>
                <a:gd name="connsiteX4" fmla="*/ 183601 w 706647"/>
                <a:gd name="connsiteY4" fmla="*/ 174228 h 793738"/>
                <a:gd name="connsiteX5" fmla="*/ 139883 w 706647"/>
                <a:gd name="connsiteY5" fmla="*/ 219844 h 793738"/>
                <a:gd name="connsiteX6" fmla="*/ 139883 w 706647"/>
                <a:gd name="connsiteY6" fmla="*/ 235545 h 793738"/>
                <a:gd name="connsiteX7" fmla="*/ 18 w 706647"/>
                <a:gd name="connsiteY7" fmla="*/ 371239 h 793738"/>
                <a:gd name="connsiteX8" fmla="*/ 18 w 706647"/>
                <a:gd name="connsiteY8" fmla="*/ 590199 h 793738"/>
                <a:gd name="connsiteX9" fmla="*/ 326402 w 706647"/>
                <a:gd name="connsiteY9" fmla="*/ 752239 h 793738"/>
                <a:gd name="connsiteX10" fmla="*/ 302329 w 706647"/>
                <a:gd name="connsiteY10" fmla="*/ 720650 h 793738"/>
                <a:gd name="connsiteX11" fmla="*/ 39801 w 706647"/>
                <a:gd name="connsiteY11" fmla="*/ 590205 h 793738"/>
                <a:gd name="connsiteX12" fmla="*/ 39801 w 706647"/>
                <a:gd name="connsiteY12" fmla="*/ 504629 h 793738"/>
                <a:gd name="connsiteX13" fmla="*/ 120168 w 706647"/>
                <a:gd name="connsiteY13" fmla="*/ 529594 h 793738"/>
                <a:gd name="connsiteX14" fmla="*/ 143534 w 706647"/>
                <a:gd name="connsiteY14" fmla="*/ 513968 h 793738"/>
                <a:gd name="connsiteX15" fmla="*/ 127907 w 706647"/>
                <a:gd name="connsiteY15" fmla="*/ 490602 h 793738"/>
                <a:gd name="connsiteX16" fmla="*/ 39801 w 706647"/>
                <a:gd name="connsiteY16" fmla="*/ 460836 h 793738"/>
                <a:gd name="connsiteX17" fmla="*/ 39801 w 706647"/>
                <a:gd name="connsiteY17" fmla="*/ 371242 h 793738"/>
                <a:gd name="connsiteX18" fmla="*/ 135985 w 706647"/>
                <a:gd name="connsiteY18" fmla="*/ 275287 h 793738"/>
                <a:gd name="connsiteX19" fmla="*/ 183424 w 706647"/>
                <a:gd name="connsiteY19" fmla="*/ 275287 h 793738"/>
                <a:gd name="connsiteX20" fmla="*/ 183424 w 706647"/>
                <a:gd name="connsiteY20" fmla="*/ 309816 h 793738"/>
                <a:gd name="connsiteX21" fmla="*/ 144543 w 706647"/>
                <a:gd name="connsiteY21" fmla="*/ 365068 h 793738"/>
                <a:gd name="connsiteX22" fmla="*/ 144543 w 706647"/>
                <a:gd name="connsiteY22" fmla="*/ 395578 h 793738"/>
                <a:gd name="connsiteX23" fmla="*/ 183424 w 706647"/>
                <a:gd name="connsiteY23" fmla="*/ 450830 h 793738"/>
                <a:gd name="connsiteX24" fmla="*/ 183424 w 706647"/>
                <a:gd name="connsiteY24" fmla="*/ 514640 h 793738"/>
                <a:gd name="connsiteX25" fmla="*/ 183275 w 706647"/>
                <a:gd name="connsiteY25" fmla="*/ 518249 h 793738"/>
                <a:gd name="connsiteX26" fmla="*/ 204371 w 706647"/>
                <a:gd name="connsiteY26" fmla="*/ 538193 h 793738"/>
                <a:gd name="connsiteX27" fmla="*/ 367268 w 706647"/>
                <a:gd name="connsiteY27" fmla="*/ 504595 h 793738"/>
                <a:gd name="connsiteX28" fmla="*/ 348292 w 706647"/>
                <a:gd name="connsiteY28" fmla="*/ 666815 h 793738"/>
                <a:gd name="connsiteX29" fmla="*/ 356626 w 706647"/>
                <a:gd name="connsiteY29" fmla="*/ 693679 h 793738"/>
                <a:gd name="connsiteX30" fmla="*/ 407042 w 706647"/>
                <a:gd name="connsiteY30" fmla="*/ 590285 h 793738"/>
                <a:gd name="connsiteX31" fmla="*/ 407042 w 706647"/>
                <a:gd name="connsiteY31" fmla="*/ 371324 h 793738"/>
                <a:gd name="connsiteX32" fmla="*/ 267177 w 706647"/>
                <a:gd name="connsiteY32" fmla="*/ 235631 h 793738"/>
                <a:gd name="connsiteX33" fmla="*/ 267177 w 706647"/>
                <a:gd name="connsiteY33" fmla="*/ 219930 h 793738"/>
                <a:gd name="connsiteX34" fmla="*/ 223459 w 706647"/>
                <a:gd name="connsiteY34" fmla="*/ 174575 h 793738"/>
                <a:gd name="connsiteX35" fmla="*/ 316625 w 706647"/>
                <a:gd name="connsiteY35" fmla="*/ 43825 h 793738"/>
                <a:gd name="connsiteX36" fmla="*/ 483722 w 706647"/>
                <a:gd name="connsiteY36" fmla="*/ 168879 h 793738"/>
                <a:gd name="connsiteX37" fmla="*/ 483722 w 706647"/>
                <a:gd name="connsiteY37" fmla="*/ 297057 h 793738"/>
                <a:gd name="connsiteX38" fmla="*/ 610824 w 706647"/>
                <a:gd name="connsiteY38" fmla="*/ 429254 h 793738"/>
                <a:gd name="connsiteX39" fmla="*/ 701200 w 706647"/>
                <a:gd name="connsiteY39" fmla="*/ 363881 h 793738"/>
                <a:gd name="connsiteX40" fmla="*/ 184232 w 706647"/>
                <a:gd name="connsiteY40" fmla="*/ 365063 h 793738"/>
                <a:gd name="connsiteX41" fmla="*/ 222778 w 706647"/>
                <a:gd name="connsiteY41" fmla="*/ 365063 h 793738"/>
                <a:gd name="connsiteX42" fmla="*/ 222778 w 706647"/>
                <a:gd name="connsiteY42" fmla="*/ 395572 h 793738"/>
                <a:gd name="connsiteX43" fmla="*/ 203505 w 706647"/>
                <a:gd name="connsiteY43" fmla="*/ 414845 h 793738"/>
                <a:gd name="connsiteX44" fmla="*/ 184233 w 706647"/>
                <a:gd name="connsiteY44" fmla="*/ 395572 h 793738"/>
                <a:gd name="connsiteX45" fmla="*/ 367216 w 706647"/>
                <a:gd name="connsiteY45" fmla="*/ 371239 h 793738"/>
                <a:gd name="connsiteX46" fmla="*/ 367216 w 706647"/>
                <a:gd name="connsiteY46" fmla="*/ 460909 h 793738"/>
                <a:gd name="connsiteX47" fmla="*/ 223113 w 706647"/>
                <a:gd name="connsiteY47" fmla="*/ 497818 h 793738"/>
                <a:gd name="connsiteX48" fmla="*/ 223113 w 706647"/>
                <a:gd name="connsiteY48" fmla="*/ 450936 h 793738"/>
                <a:gd name="connsiteX49" fmla="*/ 262515 w 706647"/>
                <a:gd name="connsiteY49" fmla="*/ 395536 h 793738"/>
                <a:gd name="connsiteX50" fmla="*/ 262515 w 706647"/>
                <a:gd name="connsiteY50" fmla="*/ 365025 h 793738"/>
                <a:gd name="connsiteX51" fmla="*/ 223113 w 706647"/>
                <a:gd name="connsiteY51" fmla="*/ 309625 h 793738"/>
                <a:gd name="connsiteX52" fmla="*/ 223113 w 706647"/>
                <a:gd name="connsiteY52" fmla="*/ 275283 h 793738"/>
                <a:gd name="connsiteX53" fmla="*/ 246777 w 706647"/>
                <a:gd name="connsiteY53" fmla="*/ 275283 h 793738"/>
                <a:gd name="connsiteX54" fmla="*/ 247632 w 706647"/>
                <a:gd name="connsiteY54" fmla="*/ 275283 h 793738"/>
                <a:gd name="connsiteX55" fmla="*/ 271222 w 706647"/>
                <a:gd name="connsiteY55" fmla="*/ 275283 h 793738"/>
                <a:gd name="connsiteX56" fmla="*/ 367214 w 706647"/>
                <a:gd name="connsiteY56" fmla="*/ 371237 h 793738"/>
                <a:gd name="connsiteX57" fmla="*/ 227351 w 706647"/>
                <a:gd name="connsiteY57" fmla="*/ 219839 h 793738"/>
                <a:gd name="connsiteX58" fmla="*/ 227351 w 706647"/>
                <a:gd name="connsiteY58" fmla="*/ 235540 h 793738"/>
                <a:gd name="connsiteX59" fmla="*/ 179615 w 706647"/>
                <a:gd name="connsiteY59" fmla="*/ 235540 h 793738"/>
                <a:gd name="connsiteX60" fmla="*/ 181810 w 706647"/>
                <a:gd name="connsiteY60" fmla="*/ 216565 h 793738"/>
                <a:gd name="connsiteX61" fmla="*/ 225231 w 706647"/>
                <a:gd name="connsiteY61" fmla="*/ 216602 h 793738"/>
                <a:gd name="connsiteX62" fmla="*/ 227351 w 706647"/>
                <a:gd name="connsiteY62" fmla="*/ 219876 h 793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706647" h="793738">
                  <a:moveTo>
                    <a:pt x="701077" y="363798"/>
                  </a:moveTo>
                  <a:cubicBezTo>
                    <a:pt x="693301" y="356021"/>
                    <a:pt x="680725" y="356021"/>
                    <a:pt x="672986" y="363798"/>
                  </a:cubicBezTo>
                  <a:cubicBezTo>
                    <a:pt x="617957" y="420315"/>
                    <a:pt x="522224" y="376448"/>
                    <a:pt x="523339" y="296974"/>
                  </a:cubicBezTo>
                  <a:lnTo>
                    <a:pt x="523339" y="168796"/>
                  </a:lnTo>
                  <a:cubicBezTo>
                    <a:pt x="512996" y="-57461"/>
                    <a:pt x="190078" y="-56861"/>
                    <a:pt x="183601" y="174228"/>
                  </a:cubicBezTo>
                  <a:cubicBezTo>
                    <a:pt x="161276" y="178395"/>
                    <a:pt x="139101" y="194617"/>
                    <a:pt x="139883" y="219844"/>
                  </a:cubicBezTo>
                  <a:lnTo>
                    <a:pt x="139883" y="235545"/>
                  </a:lnTo>
                  <a:cubicBezTo>
                    <a:pt x="63609" y="233388"/>
                    <a:pt x="-125" y="294965"/>
                    <a:pt x="18" y="371239"/>
                  </a:cubicBezTo>
                  <a:lnTo>
                    <a:pt x="18" y="590199"/>
                  </a:lnTo>
                  <a:cubicBezTo>
                    <a:pt x="-2177" y="755696"/>
                    <a:pt x="196138" y="854366"/>
                    <a:pt x="326402" y="752239"/>
                  </a:cubicBezTo>
                  <a:cubicBezTo>
                    <a:pt x="347015" y="736202"/>
                    <a:pt x="323053" y="705097"/>
                    <a:pt x="302329" y="720650"/>
                  </a:cubicBezTo>
                  <a:cubicBezTo>
                    <a:pt x="197554" y="802692"/>
                    <a:pt x="37972" y="723441"/>
                    <a:pt x="39801" y="590205"/>
                  </a:cubicBezTo>
                  <a:lnTo>
                    <a:pt x="39801" y="504629"/>
                  </a:lnTo>
                  <a:cubicBezTo>
                    <a:pt x="65809" y="515717"/>
                    <a:pt x="92710" y="524162"/>
                    <a:pt x="120168" y="529594"/>
                  </a:cubicBezTo>
                  <a:cubicBezTo>
                    <a:pt x="130661" y="531753"/>
                    <a:pt x="141414" y="524832"/>
                    <a:pt x="143534" y="513968"/>
                  </a:cubicBezTo>
                  <a:cubicBezTo>
                    <a:pt x="145655" y="503215"/>
                    <a:pt x="138697" y="492759"/>
                    <a:pt x="127907" y="490602"/>
                  </a:cubicBezTo>
                  <a:cubicBezTo>
                    <a:pt x="97584" y="484575"/>
                    <a:pt x="68041" y="474417"/>
                    <a:pt x="39801" y="460836"/>
                  </a:cubicBezTo>
                  <a:lnTo>
                    <a:pt x="39801" y="371242"/>
                  </a:lnTo>
                  <a:cubicBezTo>
                    <a:pt x="39801" y="318334"/>
                    <a:pt x="82961" y="275287"/>
                    <a:pt x="135985" y="275287"/>
                  </a:cubicBezTo>
                  <a:cubicBezTo>
                    <a:pt x="148114" y="275362"/>
                    <a:pt x="171331" y="275250"/>
                    <a:pt x="183424" y="275287"/>
                  </a:cubicBezTo>
                  <a:lnTo>
                    <a:pt x="183424" y="309816"/>
                  </a:lnTo>
                  <a:cubicBezTo>
                    <a:pt x="160802" y="318076"/>
                    <a:pt x="144543" y="339618"/>
                    <a:pt x="144543" y="365068"/>
                  </a:cubicBezTo>
                  <a:lnTo>
                    <a:pt x="144543" y="395578"/>
                  </a:lnTo>
                  <a:cubicBezTo>
                    <a:pt x="144543" y="421028"/>
                    <a:pt x="160802" y="442570"/>
                    <a:pt x="183424" y="450830"/>
                  </a:cubicBezTo>
                  <a:lnTo>
                    <a:pt x="183424" y="514640"/>
                  </a:lnTo>
                  <a:cubicBezTo>
                    <a:pt x="183908" y="515868"/>
                    <a:pt x="183461" y="517021"/>
                    <a:pt x="183275" y="518249"/>
                  </a:cubicBezTo>
                  <a:cubicBezTo>
                    <a:pt x="183201" y="529709"/>
                    <a:pt x="192986" y="538825"/>
                    <a:pt x="204371" y="538193"/>
                  </a:cubicBezTo>
                  <a:cubicBezTo>
                    <a:pt x="260071" y="538193"/>
                    <a:pt x="315728" y="526547"/>
                    <a:pt x="367268" y="504595"/>
                  </a:cubicBezTo>
                  <a:cubicBezTo>
                    <a:pt x="365891" y="551662"/>
                    <a:pt x="374597" y="624810"/>
                    <a:pt x="348292" y="666815"/>
                  </a:cubicBezTo>
                  <a:cubicBezTo>
                    <a:pt x="343194" y="676526"/>
                    <a:pt x="346915" y="688544"/>
                    <a:pt x="356626" y="693679"/>
                  </a:cubicBezTo>
                  <a:cubicBezTo>
                    <a:pt x="394764" y="711427"/>
                    <a:pt x="407154" y="614614"/>
                    <a:pt x="407042" y="590285"/>
                  </a:cubicBezTo>
                  <a:lnTo>
                    <a:pt x="407042" y="371324"/>
                  </a:lnTo>
                  <a:cubicBezTo>
                    <a:pt x="407191" y="294976"/>
                    <a:pt x="343418" y="233364"/>
                    <a:pt x="267177" y="235631"/>
                  </a:cubicBezTo>
                  <a:lnTo>
                    <a:pt x="267177" y="219930"/>
                  </a:lnTo>
                  <a:cubicBezTo>
                    <a:pt x="267735" y="195150"/>
                    <a:pt x="246341" y="178110"/>
                    <a:pt x="223459" y="174575"/>
                  </a:cubicBezTo>
                  <a:cubicBezTo>
                    <a:pt x="223348" y="113556"/>
                    <a:pt x="261671" y="59713"/>
                    <a:pt x="316625" y="43825"/>
                  </a:cubicBezTo>
                  <a:cubicBezTo>
                    <a:pt x="395876" y="18190"/>
                    <a:pt x="486142" y="85907"/>
                    <a:pt x="483722" y="168879"/>
                  </a:cubicBezTo>
                  <a:lnTo>
                    <a:pt x="483722" y="297057"/>
                  </a:lnTo>
                  <a:cubicBezTo>
                    <a:pt x="483574" y="369796"/>
                    <a:pt x="540761" y="429550"/>
                    <a:pt x="610824" y="429254"/>
                  </a:cubicBezTo>
                  <a:cubicBezTo>
                    <a:pt x="638655" y="432492"/>
                    <a:pt x="729667" y="399377"/>
                    <a:pt x="701200" y="363881"/>
                  </a:cubicBezTo>
                  <a:close/>
                  <a:moveTo>
                    <a:pt x="184232" y="365063"/>
                  </a:moveTo>
                  <a:cubicBezTo>
                    <a:pt x="184678" y="339724"/>
                    <a:pt x="222332" y="339724"/>
                    <a:pt x="222778" y="365063"/>
                  </a:cubicBezTo>
                  <a:lnTo>
                    <a:pt x="222778" y="395572"/>
                  </a:lnTo>
                  <a:cubicBezTo>
                    <a:pt x="222778" y="406213"/>
                    <a:pt x="214146" y="414845"/>
                    <a:pt x="203505" y="414845"/>
                  </a:cubicBezTo>
                  <a:cubicBezTo>
                    <a:pt x="192864" y="414845"/>
                    <a:pt x="184233" y="406213"/>
                    <a:pt x="184233" y="395572"/>
                  </a:cubicBezTo>
                  <a:close/>
                  <a:moveTo>
                    <a:pt x="367216" y="371239"/>
                  </a:moveTo>
                  <a:lnTo>
                    <a:pt x="367216" y="460909"/>
                  </a:lnTo>
                  <a:cubicBezTo>
                    <a:pt x="322047" y="482637"/>
                    <a:pt x="272822" y="495287"/>
                    <a:pt x="223113" y="497818"/>
                  </a:cubicBezTo>
                  <a:lnTo>
                    <a:pt x="223113" y="450936"/>
                  </a:lnTo>
                  <a:cubicBezTo>
                    <a:pt x="245995" y="442826"/>
                    <a:pt x="262515" y="421170"/>
                    <a:pt x="262515" y="395536"/>
                  </a:cubicBezTo>
                  <a:lnTo>
                    <a:pt x="262515" y="365025"/>
                  </a:lnTo>
                  <a:cubicBezTo>
                    <a:pt x="262515" y="339391"/>
                    <a:pt x="245995" y="317737"/>
                    <a:pt x="223113" y="309625"/>
                  </a:cubicBezTo>
                  <a:lnTo>
                    <a:pt x="223113" y="275283"/>
                  </a:lnTo>
                  <a:lnTo>
                    <a:pt x="246777" y="275283"/>
                  </a:lnTo>
                  <a:cubicBezTo>
                    <a:pt x="247075" y="275394"/>
                    <a:pt x="247335" y="275357"/>
                    <a:pt x="247632" y="275283"/>
                  </a:cubicBezTo>
                  <a:lnTo>
                    <a:pt x="271222" y="275283"/>
                  </a:lnTo>
                  <a:cubicBezTo>
                    <a:pt x="324130" y="275283"/>
                    <a:pt x="367214" y="318331"/>
                    <a:pt x="367214" y="371237"/>
                  </a:cubicBezTo>
                  <a:close/>
                  <a:moveTo>
                    <a:pt x="227351" y="219839"/>
                  </a:moveTo>
                  <a:lnTo>
                    <a:pt x="227351" y="235540"/>
                  </a:lnTo>
                  <a:lnTo>
                    <a:pt x="179615" y="235540"/>
                  </a:lnTo>
                  <a:cubicBezTo>
                    <a:pt x="180173" y="230777"/>
                    <a:pt x="177940" y="217234"/>
                    <a:pt x="181810" y="216565"/>
                  </a:cubicBezTo>
                  <a:cubicBezTo>
                    <a:pt x="195614" y="210537"/>
                    <a:pt x="211427" y="210537"/>
                    <a:pt x="225231" y="216602"/>
                  </a:cubicBezTo>
                  <a:cubicBezTo>
                    <a:pt x="226533" y="217160"/>
                    <a:pt x="227351" y="218462"/>
                    <a:pt x="227351" y="219876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D4139E67-FC72-93A8-78D1-D4B3601FB0A9}"/>
              </a:ext>
            </a:extLst>
          </p:cNvPr>
          <p:cNvSpPr/>
          <p:nvPr/>
        </p:nvSpPr>
        <p:spPr>
          <a:xfrm>
            <a:off x="9045617" y="3024138"/>
            <a:ext cx="604798" cy="476396"/>
          </a:xfrm>
          <a:custGeom>
            <a:avLst/>
            <a:gdLst>
              <a:gd name="connsiteX0" fmla="*/ 281991 w 604798"/>
              <a:gd name="connsiteY0" fmla="*/ 48 h 476396"/>
              <a:gd name="connsiteX1" fmla="*/ 263796 w 604798"/>
              <a:gd name="connsiteY1" fmla="*/ 6001 h 476396"/>
              <a:gd name="connsiteX2" fmla="*/ 152772 w 604798"/>
              <a:gd name="connsiteY2" fmla="*/ 83466 h 476396"/>
              <a:gd name="connsiteX3" fmla="*/ 99269 w 604798"/>
              <a:gd name="connsiteY3" fmla="*/ 100358 h 476396"/>
              <a:gd name="connsiteX4" fmla="*/ 75642 w 604798"/>
              <a:gd name="connsiteY4" fmla="*/ 100358 h 476396"/>
              <a:gd name="connsiteX5" fmla="*/ 0 w 604798"/>
              <a:gd name="connsiteY5" fmla="*/ 176074 h 476396"/>
              <a:gd name="connsiteX6" fmla="*/ 0 w 604798"/>
              <a:gd name="connsiteY6" fmla="*/ 300347 h 476396"/>
              <a:gd name="connsiteX7" fmla="*/ 75642 w 604798"/>
              <a:gd name="connsiteY7" fmla="*/ 376063 h 476396"/>
              <a:gd name="connsiteX8" fmla="*/ 99269 w 604798"/>
              <a:gd name="connsiteY8" fmla="*/ 376063 h 476396"/>
              <a:gd name="connsiteX9" fmla="*/ 152772 w 604798"/>
              <a:gd name="connsiteY9" fmla="*/ 392880 h 476396"/>
              <a:gd name="connsiteX10" fmla="*/ 263796 w 604798"/>
              <a:gd name="connsiteY10" fmla="*/ 470419 h 476396"/>
              <a:gd name="connsiteX11" fmla="*/ 319495 w 604798"/>
              <a:gd name="connsiteY11" fmla="*/ 441360 h 476396"/>
              <a:gd name="connsiteX12" fmla="*/ 319495 w 604798"/>
              <a:gd name="connsiteY12" fmla="*/ 34948 h 476396"/>
              <a:gd name="connsiteX13" fmla="*/ 300073 w 604798"/>
              <a:gd name="connsiteY13" fmla="*/ 4289 h 476396"/>
              <a:gd name="connsiteX14" fmla="*/ 281991 w 604798"/>
              <a:gd name="connsiteY14" fmla="*/ 10 h 476396"/>
              <a:gd name="connsiteX15" fmla="*/ 507019 w 604798"/>
              <a:gd name="connsiteY15" fmla="*/ 2615 h 476396"/>
              <a:gd name="connsiteX16" fmla="*/ 493141 w 604798"/>
              <a:gd name="connsiteY16" fmla="*/ 7117 h 476396"/>
              <a:gd name="connsiteX17" fmla="*/ 486555 w 604798"/>
              <a:gd name="connsiteY17" fmla="*/ 20140 h 476396"/>
              <a:gd name="connsiteX18" fmla="*/ 491094 w 604798"/>
              <a:gd name="connsiteY18" fmla="*/ 33981 h 476396"/>
              <a:gd name="connsiteX19" fmla="*/ 566699 w 604798"/>
              <a:gd name="connsiteY19" fmla="*/ 238178 h 476396"/>
              <a:gd name="connsiteX20" fmla="*/ 491094 w 604798"/>
              <a:gd name="connsiteY20" fmla="*/ 442375 h 476396"/>
              <a:gd name="connsiteX21" fmla="*/ 486555 w 604798"/>
              <a:gd name="connsiteY21" fmla="*/ 456216 h 476396"/>
              <a:gd name="connsiteX22" fmla="*/ 493141 w 604798"/>
              <a:gd name="connsiteY22" fmla="*/ 469238 h 476396"/>
              <a:gd name="connsiteX23" fmla="*/ 520004 w 604798"/>
              <a:gd name="connsiteY23" fmla="*/ 467192 h 476396"/>
              <a:gd name="connsiteX24" fmla="*/ 604799 w 604798"/>
              <a:gd name="connsiteY24" fmla="*/ 238182 h 476396"/>
              <a:gd name="connsiteX25" fmla="*/ 520004 w 604798"/>
              <a:gd name="connsiteY25" fmla="*/ 9249 h 476396"/>
              <a:gd name="connsiteX26" fmla="*/ 507019 w 604798"/>
              <a:gd name="connsiteY26" fmla="*/ 2625 h 476396"/>
              <a:gd name="connsiteX27" fmla="*/ 281362 w 604798"/>
              <a:gd name="connsiteY27" fmla="*/ 40231 h 476396"/>
              <a:gd name="connsiteX28" fmla="*/ 281362 w 604798"/>
              <a:gd name="connsiteY28" fmla="*/ 436109 h 476396"/>
              <a:gd name="connsiteX29" fmla="*/ 174577 w 604798"/>
              <a:gd name="connsiteY29" fmla="*/ 361658 h 476396"/>
              <a:gd name="connsiteX30" fmla="*/ 99271 w 604798"/>
              <a:gd name="connsiteY30" fmla="*/ 337957 h 476396"/>
              <a:gd name="connsiteX31" fmla="*/ 75644 w 604798"/>
              <a:gd name="connsiteY31" fmla="*/ 337957 h 476396"/>
              <a:gd name="connsiteX32" fmla="*/ 38028 w 604798"/>
              <a:gd name="connsiteY32" fmla="*/ 300341 h 476396"/>
              <a:gd name="connsiteX33" fmla="*/ 38028 w 604798"/>
              <a:gd name="connsiteY33" fmla="*/ 176068 h 476396"/>
              <a:gd name="connsiteX34" fmla="*/ 75644 w 604798"/>
              <a:gd name="connsiteY34" fmla="*/ 138378 h 476396"/>
              <a:gd name="connsiteX35" fmla="*/ 99271 w 604798"/>
              <a:gd name="connsiteY35" fmla="*/ 138378 h 476396"/>
              <a:gd name="connsiteX36" fmla="*/ 174577 w 604798"/>
              <a:gd name="connsiteY36" fmla="*/ 114677 h 476396"/>
              <a:gd name="connsiteX37" fmla="*/ 419179 w 604798"/>
              <a:gd name="connsiteY37" fmla="*/ 53402 h 476396"/>
              <a:gd name="connsiteX38" fmla="*/ 405747 w 604798"/>
              <a:gd name="connsiteY38" fmla="*/ 58947 h 476396"/>
              <a:gd name="connsiteX39" fmla="*/ 405747 w 604798"/>
              <a:gd name="connsiteY39" fmla="*/ 85884 h 476396"/>
              <a:gd name="connsiteX40" fmla="*/ 468739 w 604798"/>
              <a:gd name="connsiteY40" fmla="*/ 238208 h 476396"/>
              <a:gd name="connsiteX41" fmla="*/ 406119 w 604798"/>
              <a:gd name="connsiteY41" fmla="*/ 390122 h 476396"/>
              <a:gd name="connsiteX42" fmla="*/ 406194 w 604798"/>
              <a:gd name="connsiteY42" fmla="*/ 417060 h 476396"/>
              <a:gd name="connsiteX43" fmla="*/ 433094 w 604798"/>
              <a:gd name="connsiteY43" fmla="*/ 416985 h 476396"/>
              <a:gd name="connsiteX44" fmla="*/ 506839 w 604798"/>
              <a:gd name="connsiteY44" fmla="*/ 238201 h 476396"/>
              <a:gd name="connsiteX45" fmla="*/ 432647 w 604798"/>
              <a:gd name="connsiteY45" fmla="*/ 58978 h 476396"/>
              <a:gd name="connsiteX46" fmla="*/ 432685 w 604798"/>
              <a:gd name="connsiteY46" fmla="*/ 58941 h 476396"/>
              <a:gd name="connsiteX47" fmla="*/ 419178 w 604798"/>
              <a:gd name="connsiteY47" fmla="*/ 53398 h 476396"/>
              <a:gd name="connsiteX48" fmla="*/ 368913 w 604798"/>
              <a:gd name="connsiteY48" fmla="*/ 154158 h 476396"/>
              <a:gd name="connsiteX49" fmla="*/ 359574 w 604798"/>
              <a:gd name="connsiteY49" fmla="*/ 157321 h 476396"/>
              <a:gd name="connsiteX50" fmla="*/ 351463 w 604798"/>
              <a:gd name="connsiteY50" fmla="*/ 169450 h 476396"/>
              <a:gd name="connsiteX51" fmla="*/ 354365 w 604798"/>
              <a:gd name="connsiteY51" fmla="*/ 183738 h 476396"/>
              <a:gd name="connsiteX52" fmla="*/ 370811 w 604798"/>
              <a:gd name="connsiteY52" fmla="*/ 238171 h 476396"/>
              <a:gd name="connsiteX53" fmla="*/ 354365 w 604798"/>
              <a:gd name="connsiteY53" fmla="*/ 292567 h 476396"/>
              <a:gd name="connsiteX54" fmla="*/ 354365 w 604798"/>
              <a:gd name="connsiteY54" fmla="*/ 292605 h 476396"/>
              <a:gd name="connsiteX55" fmla="*/ 351463 w 604798"/>
              <a:gd name="connsiteY55" fmla="*/ 306892 h 476396"/>
              <a:gd name="connsiteX56" fmla="*/ 359574 w 604798"/>
              <a:gd name="connsiteY56" fmla="*/ 319021 h 476396"/>
              <a:gd name="connsiteX57" fmla="*/ 373861 w 604798"/>
              <a:gd name="connsiteY57" fmla="*/ 321885 h 476396"/>
              <a:gd name="connsiteX58" fmla="*/ 385990 w 604798"/>
              <a:gd name="connsiteY58" fmla="*/ 313775 h 476396"/>
              <a:gd name="connsiteX59" fmla="*/ 408909 w 604798"/>
              <a:gd name="connsiteY59" fmla="*/ 238207 h 476396"/>
              <a:gd name="connsiteX60" fmla="*/ 385990 w 604798"/>
              <a:gd name="connsiteY60" fmla="*/ 162603 h 476396"/>
              <a:gd name="connsiteX61" fmla="*/ 368912 w 604798"/>
              <a:gd name="connsiteY61" fmla="*/ 154157 h 476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604798" h="476396">
                <a:moveTo>
                  <a:pt x="281991" y="48"/>
                </a:moveTo>
                <a:cubicBezTo>
                  <a:pt x="275702" y="197"/>
                  <a:pt x="269415" y="2094"/>
                  <a:pt x="263796" y="6001"/>
                </a:cubicBezTo>
                <a:lnTo>
                  <a:pt x="152772" y="83466"/>
                </a:lnTo>
                <a:cubicBezTo>
                  <a:pt x="137071" y="94442"/>
                  <a:pt x="118430" y="100358"/>
                  <a:pt x="99269" y="100358"/>
                </a:cubicBezTo>
                <a:lnTo>
                  <a:pt x="75642" y="100358"/>
                </a:lnTo>
                <a:cubicBezTo>
                  <a:pt x="34044" y="100358"/>
                  <a:pt x="-37" y="134476"/>
                  <a:pt x="0" y="176074"/>
                </a:cubicBezTo>
                <a:lnTo>
                  <a:pt x="0" y="300347"/>
                </a:lnTo>
                <a:cubicBezTo>
                  <a:pt x="0" y="341944"/>
                  <a:pt x="34081" y="376063"/>
                  <a:pt x="75642" y="376063"/>
                </a:cubicBezTo>
                <a:lnTo>
                  <a:pt x="99269" y="376063"/>
                </a:lnTo>
                <a:cubicBezTo>
                  <a:pt x="118430" y="376063"/>
                  <a:pt x="137071" y="381904"/>
                  <a:pt x="152772" y="392880"/>
                </a:cubicBezTo>
                <a:lnTo>
                  <a:pt x="263796" y="470419"/>
                </a:lnTo>
                <a:cubicBezTo>
                  <a:pt x="286343" y="486157"/>
                  <a:pt x="319495" y="468856"/>
                  <a:pt x="319495" y="441360"/>
                </a:cubicBezTo>
                <a:lnTo>
                  <a:pt x="319495" y="34948"/>
                </a:lnTo>
                <a:cubicBezTo>
                  <a:pt x="319495" y="21218"/>
                  <a:pt x="311198" y="10056"/>
                  <a:pt x="300073" y="4289"/>
                </a:cubicBezTo>
                <a:cubicBezTo>
                  <a:pt x="294529" y="1386"/>
                  <a:pt x="288278" y="-139"/>
                  <a:pt x="281991" y="10"/>
                </a:cubicBezTo>
                <a:close/>
                <a:moveTo>
                  <a:pt x="507019" y="2615"/>
                </a:moveTo>
                <a:cubicBezTo>
                  <a:pt x="501958" y="2206"/>
                  <a:pt x="496973" y="3843"/>
                  <a:pt x="493141" y="7117"/>
                </a:cubicBezTo>
                <a:cubicBezTo>
                  <a:pt x="489309" y="10428"/>
                  <a:pt x="486928" y="15079"/>
                  <a:pt x="486555" y="20140"/>
                </a:cubicBezTo>
                <a:cubicBezTo>
                  <a:pt x="486183" y="25163"/>
                  <a:pt x="487820" y="30149"/>
                  <a:pt x="491094" y="33981"/>
                </a:cubicBezTo>
                <a:cubicBezTo>
                  <a:pt x="539872" y="90834"/>
                  <a:pt x="566699" y="163273"/>
                  <a:pt x="566699" y="238178"/>
                </a:cubicBezTo>
                <a:cubicBezTo>
                  <a:pt x="566699" y="313082"/>
                  <a:pt x="539872" y="385520"/>
                  <a:pt x="491094" y="442375"/>
                </a:cubicBezTo>
                <a:cubicBezTo>
                  <a:pt x="487820" y="446207"/>
                  <a:pt x="486183" y="451193"/>
                  <a:pt x="486555" y="456216"/>
                </a:cubicBezTo>
                <a:cubicBezTo>
                  <a:pt x="486928" y="461238"/>
                  <a:pt x="489308" y="465926"/>
                  <a:pt x="493141" y="469238"/>
                </a:cubicBezTo>
                <a:cubicBezTo>
                  <a:pt x="501140" y="476084"/>
                  <a:pt x="513158" y="475191"/>
                  <a:pt x="520004" y="467192"/>
                </a:cubicBezTo>
                <a:cubicBezTo>
                  <a:pt x="574699" y="403456"/>
                  <a:pt x="604799" y="322192"/>
                  <a:pt x="604799" y="238182"/>
                </a:cubicBezTo>
                <a:cubicBezTo>
                  <a:pt x="604799" y="154172"/>
                  <a:pt x="574698" y="72981"/>
                  <a:pt x="520004" y="9249"/>
                </a:cubicBezTo>
                <a:cubicBezTo>
                  <a:pt x="516730" y="5416"/>
                  <a:pt x="512042" y="3035"/>
                  <a:pt x="507019" y="2625"/>
                </a:cubicBezTo>
                <a:close/>
                <a:moveTo>
                  <a:pt x="281362" y="40231"/>
                </a:moveTo>
                <a:lnTo>
                  <a:pt x="281362" y="436109"/>
                </a:lnTo>
                <a:lnTo>
                  <a:pt x="174577" y="361658"/>
                </a:lnTo>
                <a:cubicBezTo>
                  <a:pt x="152476" y="346217"/>
                  <a:pt x="126208" y="337957"/>
                  <a:pt x="99271" y="337957"/>
                </a:cubicBezTo>
                <a:lnTo>
                  <a:pt x="75644" y="337957"/>
                </a:lnTo>
                <a:cubicBezTo>
                  <a:pt x="54659" y="337957"/>
                  <a:pt x="38028" y="321362"/>
                  <a:pt x="38028" y="300341"/>
                </a:cubicBezTo>
                <a:lnTo>
                  <a:pt x="38028" y="176068"/>
                </a:lnTo>
                <a:cubicBezTo>
                  <a:pt x="38028" y="155046"/>
                  <a:pt x="54659" y="138378"/>
                  <a:pt x="75644" y="138378"/>
                </a:cubicBezTo>
                <a:lnTo>
                  <a:pt x="99271" y="138378"/>
                </a:lnTo>
                <a:cubicBezTo>
                  <a:pt x="126208" y="138378"/>
                  <a:pt x="152476" y="130118"/>
                  <a:pt x="174577" y="114677"/>
                </a:cubicBezTo>
                <a:close/>
                <a:moveTo>
                  <a:pt x="419179" y="53402"/>
                </a:moveTo>
                <a:cubicBezTo>
                  <a:pt x="414157" y="53402"/>
                  <a:pt x="409319" y="55412"/>
                  <a:pt x="405747" y="58947"/>
                </a:cubicBezTo>
                <a:cubicBezTo>
                  <a:pt x="398343" y="66388"/>
                  <a:pt x="398343" y="78444"/>
                  <a:pt x="405747" y="85884"/>
                </a:cubicBezTo>
                <a:cubicBezTo>
                  <a:pt x="446117" y="126291"/>
                  <a:pt x="468739" y="181060"/>
                  <a:pt x="468739" y="238208"/>
                </a:cubicBezTo>
                <a:cubicBezTo>
                  <a:pt x="468739" y="295135"/>
                  <a:pt x="446228" y="349756"/>
                  <a:pt x="406119" y="390122"/>
                </a:cubicBezTo>
                <a:cubicBezTo>
                  <a:pt x="398678" y="397563"/>
                  <a:pt x="398716" y="409619"/>
                  <a:pt x="406194" y="417060"/>
                </a:cubicBezTo>
                <a:cubicBezTo>
                  <a:pt x="413636" y="424464"/>
                  <a:pt x="425690" y="424427"/>
                  <a:pt x="433094" y="416985"/>
                </a:cubicBezTo>
                <a:cubicBezTo>
                  <a:pt x="480310" y="369471"/>
                  <a:pt x="506839" y="305180"/>
                  <a:pt x="506839" y="238201"/>
                </a:cubicBezTo>
                <a:cubicBezTo>
                  <a:pt x="506839" y="171005"/>
                  <a:pt x="480161" y="106527"/>
                  <a:pt x="432647" y="58978"/>
                </a:cubicBezTo>
                <a:lnTo>
                  <a:pt x="432685" y="58941"/>
                </a:lnTo>
                <a:cubicBezTo>
                  <a:pt x="429113" y="55369"/>
                  <a:pt x="424239" y="53360"/>
                  <a:pt x="419178" y="53398"/>
                </a:cubicBezTo>
                <a:close/>
                <a:moveTo>
                  <a:pt x="368913" y="154158"/>
                </a:moveTo>
                <a:cubicBezTo>
                  <a:pt x="365564" y="154344"/>
                  <a:pt x="362327" y="155460"/>
                  <a:pt x="359574" y="157321"/>
                </a:cubicBezTo>
                <a:cubicBezTo>
                  <a:pt x="355369" y="160111"/>
                  <a:pt x="352467" y="164502"/>
                  <a:pt x="351463" y="169450"/>
                </a:cubicBezTo>
                <a:cubicBezTo>
                  <a:pt x="350495" y="174398"/>
                  <a:pt x="351537" y="179533"/>
                  <a:pt x="354365" y="183738"/>
                </a:cubicBezTo>
                <a:cubicBezTo>
                  <a:pt x="365118" y="199848"/>
                  <a:pt x="370811" y="218787"/>
                  <a:pt x="370811" y="238171"/>
                </a:cubicBezTo>
                <a:cubicBezTo>
                  <a:pt x="370811" y="257555"/>
                  <a:pt x="365118" y="276494"/>
                  <a:pt x="354365" y="292567"/>
                </a:cubicBezTo>
                <a:lnTo>
                  <a:pt x="354365" y="292605"/>
                </a:lnTo>
                <a:cubicBezTo>
                  <a:pt x="351537" y="296772"/>
                  <a:pt x="350495" y="301943"/>
                  <a:pt x="351463" y="306892"/>
                </a:cubicBezTo>
                <a:cubicBezTo>
                  <a:pt x="352467" y="311840"/>
                  <a:pt x="355369" y="316230"/>
                  <a:pt x="359574" y="319021"/>
                </a:cubicBezTo>
                <a:cubicBezTo>
                  <a:pt x="363778" y="321848"/>
                  <a:pt x="368913" y="322853"/>
                  <a:pt x="373861" y="321885"/>
                </a:cubicBezTo>
                <a:cubicBezTo>
                  <a:pt x="378810" y="320881"/>
                  <a:pt x="383200" y="317979"/>
                  <a:pt x="385990" y="313775"/>
                </a:cubicBezTo>
                <a:cubicBezTo>
                  <a:pt x="400947" y="291413"/>
                  <a:pt x="408909" y="265108"/>
                  <a:pt x="408909" y="238207"/>
                </a:cubicBezTo>
                <a:cubicBezTo>
                  <a:pt x="408909" y="211307"/>
                  <a:pt x="400947" y="185002"/>
                  <a:pt x="385990" y="162603"/>
                </a:cubicBezTo>
                <a:cubicBezTo>
                  <a:pt x="382233" y="156910"/>
                  <a:pt x="375684" y="153710"/>
                  <a:pt x="368912" y="154157"/>
                </a:cubicBezTo>
                <a:close/>
              </a:path>
            </a:pathLst>
          </a:cu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CD97D4C-6743-EC86-C87F-735BB8283427}"/>
              </a:ext>
            </a:extLst>
          </p:cNvPr>
          <p:cNvSpPr txBox="1"/>
          <p:nvPr/>
        </p:nvSpPr>
        <p:spPr>
          <a:xfrm>
            <a:off x="1107216" y="6395706"/>
            <a:ext cx="763905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8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iOktavDesign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E0C19A-70FD-901E-8CA8-BD12D3020E7C}"/>
              </a:ext>
            </a:extLst>
          </p:cNvPr>
          <p:cNvSpPr txBox="1"/>
          <p:nvPr/>
        </p:nvSpPr>
        <p:spPr>
          <a:xfrm>
            <a:off x="1107216" y="6443331"/>
            <a:ext cx="603050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 dirty="0" err="1">
                <a:ln/>
                <a:solidFill>
                  <a:schemeClr val="bg1">
                    <a:lumMod val="8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</a:t>
            </a:r>
            <a:r>
              <a:rPr lang="ko-KR" altLang="en-US" sz="375" b="1" spc="0" baseline="0" dirty="0">
                <a:ln/>
                <a:solidFill>
                  <a:schemeClr val="bg1">
                    <a:lumMod val="8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 </a:t>
            </a:r>
            <a:r>
              <a:rPr lang="ko-KR" altLang="en-US" sz="375" b="1" spc="0" baseline="0" dirty="0" err="1">
                <a:ln/>
                <a:solidFill>
                  <a:schemeClr val="bg1">
                    <a:lumMod val="8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Noun</a:t>
            </a:r>
            <a:r>
              <a:rPr lang="ko-KR" altLang="en-US" sz="375" b="1" spc="0" baseline="0" dirty="0">
                <a:ln/>
                <a:solidFill>
                  <a:schemeClr val="bg1">
                    <a:lumMod val="8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 Project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1B141F-81C9-EC80-9D5C-5B495B35A1FD}"/>
              </a:ext>
            </a:extLst>
          </p:cNvPr>
          <p:cNvSpPr txBox="1"/>
          <p:nvPr/>
        </p:nvSpPr>
        <p:spPr>
          <a:xfrm>
            <a:off x="0" y="6685598"/>
            <a:ext cx="792480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8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Icons Producer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3B7935-97F2-1545-2B6B-C568164E4F7B}"/>
              </a:ext>
            </a:extLst>
          </p:cNvPr>
          <p:cNvSpPr txBox="1"/>
          <p:nvPr/>
        </p:nvSpPr>
        <p:spPr>
          <a:xfrm>
            <a:off x="0" y="6733223"/>
            <a:ext cx="688009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8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the Noun Project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B52DA6-DB36-50D9-5312-95D403150D7A}"/>
              </a:ext>
            </a:extLst>
          </p:cNvPr>
          <p:cNvSpPr txBox="1"/>
          <p:nvPr/>
        </p:nvSpPr>
        <p:spPr>
          <a:xfrm>
            <a:off x="628015" y="6685598"/>
            <a:ext cx="630555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8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Selot Lo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BE630A-1488-D2E8-6381-8289F39B07E7}"/>
              </a:ext>
            </a:extLst>
          </p:cNvPr>
          <p:cNvSpPr txBox="1"/>
          <p:nvPr/>
        </p:nvSpPr>
        <p:spPr>
          <a:xfrm>
            <a:off x="628015" y="6733223"/>
            <a:ext cx="603050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8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Noun Project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629E893-FA28-2AF1-5A9C-254C00A186CB}"/>
              </a:ext>
            </a:extLst>
          </p:cNvPr>
          <p:cNvSpPr/>
          <p:nvPr/>
        </p:nvSpPr>
        <p:spPr>
          <a:xfrm>
            <a:off x="7939410" y="4218872"/>
            <a:ext cx="2817213" cy="151301"/>
          </a:xfrm>
          <a:prstGeom prst="rect">
            <a:avLst/>
          </a:prstGeom>
          <a:solidFill>
            <a:srgbClr val="0097A7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9F2C82-F01B-716C-6E61-E39BEFA0491D}"/>
              </a:ext>
            </a:extLst>
          </p:cNvPr>
          <p:cNvSpPr txBox="1"/>
          <p:nvPr/>
        </p:nvSpPr>
        <p:spPr>
          <a:xfrm>
            <a:off x="1245898" y="4009531"/>
            <a:ext cx="37785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마우스 및 키보드 입력 지원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pyautogui.move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()	: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마우스 커서 이동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pyautogui.click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() :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마우스 클릭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Pyautogui.press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(x) :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키보드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입력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3F3E89-5FEF-CA8C-2B37-E7B7AA86BA8F}"/>
              </a:ext>
            </a:extLst>
          </p:cNvPr>
          <p:cNvSpPr txBox="1"/>
          <p:nvPr/>
        </p:nvSpPr>
        <p:spPr>
          <a:xfrm>
            <a:off x="6583958" y="4009531"/>
            <a:ext cx="552811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오디오 장치 제어 지원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AudioUtilitiesGetAllSessions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() :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오디오 세션 가져오기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Volume.setMute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(1, None) :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시스템 </a:t>
            </a:r>
            <a:r>
              <a:rPr lang="ko-KR" altLang="en-US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음소거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Volume, </a:t>
            </a:r>
            <a:r>
              <a:rPr lang="en-US" altLang="ko-KR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SetMaterVolume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(x, None) :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시스템 볼륨 설정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Volume.GetMasterVolume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() :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현재 볼륨 가져오기</a:t>
            </a:r>
          </a:p>
        </p:txBody>
      </p:sp>
      <p:sp>
        <p:nvSpPr>
          <p:cNvPr id="29" name="슬라이드 번호 개체 틀 28">
            <a:extLst>
              <a:ext uri="{FF2B5EF4-FFF2-40B4-BE49-F238E27FC236}">
                <a16:creationId xmlns:a16="http://schemas.microsoft.com/office/drawing/2014/main" id="{A52A32B6-C3C7-14D2-4B30-BE05849FA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10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650C25-8700-DC72-8800-9126E1504BA2}"/>
              </a:ext>
            </a:extLst>
          </p:cNvPr>
          <p:cNvSpPr txBox="1"/>
          <p:nvPr/>
        </p:nvSpPr>
        <p:spPr>
          <a:xfrm>
            <a:off x="182880" y="192505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3435034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10984-FB34-8BEE-283A-CAD4A0C26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51FF3F9-94D4-0E16-4ABC-8E27F6D085F0}"/>
              </a:ext>
            </a:extLst>
          </p:cNvPr>
          <p:cNvSpPr txBox="1"/>
          <p:nvPr/>
        </p:nvSpPr>
        <p:spPr>
          <a:xfrm>
            <a:off x="760396" y="875899"/>
            <a:ext cx="3002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800">
                <a:latin typeface="서울남산 장체 M" panose="02020503020101020101" pitchFamily="18" charset="-127"/>
                <a:ea typeface="서울남산 장체 M" panose="02020503020101020101" pitchFamily="18" charset="-127"/>
              </a:defRPr>
            </a:lvl1pPr>
          </a:lstStyle>
          <a:p>
            <a:r>
              <a:rPr lang="ko-KR" altLang="en-US" sz="2400" dirty="0"/>
              <a:t>데이터 </a:t>
            </a:r>
            <a:r>
              <a:rPr lang="ko-KR" altLang="en-US" sz="2400" dirty="0" err="1"/>
              <a:t>전처리</a:t>
            </a:r>
            <a:r>
              <a:rPr lang="en-US" altLang="ko-KR" sz="2400" dirty="0"/>
              <a:t>(</a:t>
            </a:r>
            <a:r>
              <a:rPr lang="ko-KR" altLang="en-US" sz="2400" dirty="0"/>
              <a:t>한 프레임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11F2433-FCA5-4518-94AB-FD7173D20052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8785E8F1-AD8E-DB14-D259-C2F164F186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11</a:t>
            </a:fld>
            <a:r>
              <a:rPr lang="en-US" altLang="ko-KR"/>
              <a:t>/14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95E0003-7857-EBF5-C4B6-BF9CB36BE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90" y="1683790"/>
            <a:ext cx="6773220" cy="45821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202AEB4-9D09-24C0-7E88-AFDEA682BF17}"/>
              </a:ext>
            </a:extLst>
          </p:cNvPr>
          <p:cNvSpPr txBox="1"/>
          <p:nvPr/>
        </p:nvSpPr>
        <p:spPr>
          <a:xfrm>
            <a:off x="182880" y="192505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2175517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5A9DE-15F6-5347-C561-146F08B79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FAC49AE-8433-32CB-3B22-E1DCD0A124FD}"/>
              </a:ext>
            </a:extLst>
          </p:cNvPr>
          <p:cNvSpPr txBox="1"/>
          <p:nvPr/>
        </p:nvSpPr>
        <p:spPr>
          <a:xfrm>
            <a:off x="760396" y="875899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800">
                <a:latin typeface="서울남산 장체 M" panose="02020503020101020101" pitchFamily="18" charset="-127"/>
                <a:ea typeface="서울남산 장체 M" panose="02020503020101020101" pitchFamily="18" charset="-127"/>
              </a:defRPr>
            </a:lvl1pPr>
          </a:lstStyle>
          <a:p>
            <a:r>
              <a:rPr lang="ko-KR" altLang="en-US" sz="2400" dirty="0"/>
              <a:t>모델 구현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1E5A6F5-F33B-15EF-EE71-ECA982284D57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6E6C7EFC-A90A-35D3-DEBC-08965064C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12</a:t>
            </a:fld>
            <a:r>
              <a:rPr lang="en-US" altLang="ko-KR"/>
              <a:t>/14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5E8CADC-FE2B-8BF4-135A-4DA348CE2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50" y="2055682"/>
            <a:ext cx="10564699" cy="371526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6060CEA-1FBB-F19F-ACE2-3F2C6E4E13F5}"/>
              </a:ext>
            </a:extLst>
          </p:cNvPr>
          <p:cNvSpPr txBox="1"/>
          <p:nvPr/>
        </p:nvSpPr>
        <p:spPr>
          <a:xfrm>
            <a:off x="182880" y="192505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1696951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5BEA9-9C27-5970-0299-28E54E5DF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D48A781-F9AD-EBBD-881F-18FBC0DE5AE0}"/>
              </a:ext>
            </a:extLst>
          </p:cNvPr>
          <p:cNvSpPr txBox="1"/>
          <p:nvPr/>
        </p:nvSpPr>
        <p:spPr>
          <a:xfrm>
            <a:off x="760396" y="875899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800">
                <a:latin typeface="서울남산 장체 M" panose="02020503020101020101" pitchFamily="18" charset="-127"/>
                <a:ea typeface="서울남산 장체 M" panose="02020503020101020101" pitchFamily="18" charset="-127"/>
              </a:defRPr>
            </a:lvl1pPr>
          </a:lstStyle>
          <a:p>
            <a:r>
              <a:rPr lang="ko-KR" altLang="en-US" sz="2400" dirty="0"/>
              <a:t>모델 구현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53AD1DC-CC6E-894A-F707-15C4D7F14D17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CB26611B-28FE-0731-8A05-FB3C0023A2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13</a:t>
            </a:fld>
            <a:r>
              <a:rPr lang="en-US" altLang="ko-KR"/>
              <a:t>/14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03D2F03-4DB0-2C61-5DC1-5433935E4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073" y="2914578"/>
            <a:ext cx="8087854" cy="10288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AF1C4D-A81D-D0C2-8CE1-31532E5B7CFD}"/>
              </a:ext>
            </a:extLst>
          </p:cNvPr>
          <p:cNvSpPr txBox="1"/>
          <p:nvPr/>
        </p:nvSpPr>
        <p:spPr>
          <a:xfrm>
            <a:off x="182880" y="192505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332351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E79B08-A321-6C9F-5B9E-B7A1E4BBF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BFA6865-5BC3-FAEC-3968-B3FAFCEF0205}"/>
              </a:ext>
            </a:extLst>
          </p:cNvPr>
          <p:cNvSpPr txBox="1"/>
          <p:nvPr/>
        </p:nvSpPr>
        <p:spPr>
          <a:xfrm>
            <a:off x="760396" y="875899"/>
            <a:ext cx="4626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800">
                <a:latin typeface="서울남산 장체 M" panose="02020503020101020101" pitchFamily="18" charset="-127"/>
                <a:ea typeface="서울남산 장체 M" panose="02020503020101020101" pitchFamily="18" charset="-127"/>
              </a:defRPr>
            </a:lvl1pPr>
          </a:lstStyle>
          <a:p>
            <a:r>
              <a:rPr lang="ko-KR" altLang="en-US" sz="2400" dirty="0"/>
              <a:t>실시간 제스처 인식 및 제어 시스템 구현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67FEA34-D809-0FF6-D86C-BF3622D2252A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3CFC654-F824-3E8F-9B46-8CA9226562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446638"/>
              </p:ext>
            </p:extLst>
          </p:nvPr>
        </p:nvGraphicFramePr>
        <p:xfrm>
          <a:off x="3073690" y="2211002"/>
          <a:ext cx="5656669" cy="37572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54798">
                  <a:extLst>
                    <a:ext uri="{9D8B030D-6E8A-4147-A177-3AD203B41FA5}">
                      <a16:colId xmlns:a16="http://schemas.microsoft.com/office/drawing/2014/main" val="1807150119"/>
                    </a:ext>
                  </a:extLst>
                </a:gridCol>
                <a:gridCol w="2601871">
                  <a:extLst>
                    <a:ext uri="{9D8B030D-6E8A-4147-A177-3AD203B41FA5}">
                      <a16:colId xmlns:a16="http://schemas.microsoft.com/office/drawing/2014/main" val="9103287"/>
                    </a:ext>
                  </a:extLst>
                </a:gridCol>
              </a:tblGrid>
              <a:tr h="3936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제스처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기능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211610"/>
                  </a:ext>
                </a:extLst>
              </a:tr>
              <a:tr h="3936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검지 들기</a:t>
                      </a:r>
                      <a:r>
                        <a:rPr 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(</a:t>
                      </a:r>
                      <a:r>
                        <a:rPr lang="ko-KR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손가락</a:t>
                      </a:r>
                      <a:r>
                        <a:rPr 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 1)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마우스 </a:t>
                      </a: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움직이기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5478325"/>
                  </a:ext>
                </a:extLst>
              </a:tr>
              <a:tr h="3936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sz="200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검지와 중지 들기</a:t>
                      </a:r>
                      <a:r>
                        <a:rPr lang="en-US" sz="200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(</a:t>
                      </a:r>
                      <a:r>
                        <a:rPr lang="ko-KR" sz="200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손가락</a:t>
                      </a:r>
                      <a:r>
                        <a:rPr lang="en-US" sz="200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 2)</a:t>
                      </a:r>
                      <a:endParaRPr lang="ko-KR" sz="200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좌우 드래그 </a:t>
                      </a:r>
                      <a:r>
                        <a:rPr lang="en-US" altLang="ko-KR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볼륨 조절</a:t>
                      </a:r>
                      <a:endParaRPr lang="en-US" alt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상하 드래그 </a:t>
                      </a:r>
                      <a:r>
                        <a:rPr lang="en-US" altLang="ko-KR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스크롤</a:t>
                      </a:r>
                      <a:r>
                        <a:rPr lang="en-US" altLang="ko-KR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 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7039213"/>
                  </a:ext>
                </a:extLst>
              </a:tr>
              <a:tr h="3936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손가락 펴기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 err="1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음소거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8062889"/>
                  </a:ext>
                </a:extLst>
              </a:tr>
              <a:tr h="3936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손 쥐었다 특정 방향으로 펴기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해당 위치로 창 위치 변환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3962023"/>
                  </a:ext>
                </a:extLst>
              </a:tr>
              <a:tr h="3936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검지 하나 들고 두 번 찌르기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</a:rPr>
                        <a:t>클릭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0714420"/>
                  </a:ext>
                </a:extLst>
              </a:tr>
              <a:tr h="3936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검지 엄지 중지 벌리기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줌인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870973"/>
                  </a:ext>
                </a:extLst>
              </a:tr>
              <a:tr h="3936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검지 엄지 중지를 핀 상태에서 오므리기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  <a:tabLst>
                          <a:tab pos="2466975" algn="l"/>
                        </a:tabLst>
                      </a:pPr>
                      <a:r>
                        <a:rPr lang="ko-KR" altLang="en-US" sz="2000" dirty="0" err="1">
                          <a:solidFill>
                            <a:sysClr val="windowText" lastClr="000000"/>
                          </a:solidFill>
                          <a:effectLst/>
                          <a:latin typeface="서울남산 장체 M" panose="02020503020101020101" pitchFamily="18" charset="-127"/>
                          <a:ea typeface="서울남산 장체 M" panose="02020503020101020101" pitchFamily="18" charset="-127"/>
                          <a:cs typeface="맑은 고딕" panose="020B0503020000020004" pitchFamily="34" charset="-127"/>
                        </a:rPr>
                        <a:t>줌아웃</a:t>
                      </a:r>
                      <a:endParaRPr lang="ko-KR" sz="2000" dirty="0">
                        <a:solidFill>
                          <a:sysClr val="windowText" lastClr="000000"/>
                        </a:solidFill>
                        <a:effectLst/>
                        <a:latin typeface="서울남산 장체 M" panose="02020503020101020101" pitchFamily="18" charset="-127"/>
                        <a:ea typeface="서울남산 장체 M" panose="02020503020101020101" pitchFamily="18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1088922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CFC08C6-CE0A-CAD6-42BA-0564320FA7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14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71C892-C342-0C5B-3B50-D68C7A85BC85}"/>
              </a:ext>
            </a:extLst>
          </p:cNvPr>
          <p:cNvSpPr txBox="1"/>
          <p:nvPr/>
        </p:nvSpPr>
        <p:spPr>
          <a:xfrm>
            <a:off x="182880" y="192505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3824380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29595F-74A0-645B-3F2E-CFC361C7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12AC282-ACF5-B714-18A3-147699257C63}"/>
              </a:ext>
            </a:extLst>
          </p:cNvPr>
          <p:cNvSpPr txBox="1"/>
          <p:nvPr/>
        </p:nvSpPr>
        <p:spPr>
          <a:xfrm>
            <a:off x="182880" y="192505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3.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31BA53B-E5C1-7825-7998-F6AA3F45C5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15</a:t>
            </a:fld>
            <a:r>
              <a:rPr lang="en-US" altLang="ko-KR"/>
              <a:t>/14</a:t>
            </a:r>
            <a:endParaRPr lang="ko-KR" altLang="en-US" dirty="0"/>
          </a:p>
        </p:txBody>
      </p:sp>
      <p:pic>
        <p:nvPicPr>
          <p:cNvPr id="4" name="손제스처인식동영상">
            <a:hlinkClick r:id="" action="ppaction://media"/>
            <a:extLst>
              <a:ext uri="{FF2B5EF4-FFF2-40B4-BE49-F238E27FC236}">
                <a16:creationId xmlns:a16="http://schemas.microsoft.com/office/drawing/2014/main" id="{3CC5A585-FB16-B589-4D4C-3E1F50FB80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1200" y="624487"/>
            <a:ext cx="107696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69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29595F-74A0-645B-3F2E-CFC361C7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12AC282-ACF5-B714-18A3-147699257C63}"/>
              </a:ext>
            </a:extLst>
          </p:cNvPr>
          <p:cNvSpPr txBox="1"/>
          <p:nvPr/>
        </p:nvSpPr>
        <p:spPr>
          <a:xfrm>
            <a:off x="182880" y="192505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3.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31BA53B-E5C1-7825-7998-F6AA3F45C5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16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EF951F-87AE-48FF-FB46-D893B01D15EC}"/>
              </a:ext>
            </a:extLst>
          </p:cNvPr>
          <p:cNvSpPr txBox="1"/>
          <p:nvPr/>
        </p:nvSpPr>
        <p:spPr>
          <a:xfrm>
            <a:off x="3048000" y="32760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https://github.com/semo24/hand_gesture/tree/main</a:t>
            </a:r>
          </a:p>
        </p:txBody>
      </p:sp>
    </p:spTree>
    <p:extLst>
      <p:ext uri="{BB962C8B-B14F-4D97-AF65-F5344CB8AC3E}">
        <p14:creationId xmlns:p14="http://schemas.microsoft.com/office/powerpoint/2010/main" val="862998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50058-D08A-4BEE-5DB8-D42BF7DF2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74E8126-E7E5-ECED-6194-725580EB5E40}"/>
              </a:ext>
            </a:extLst>
          </p:cNvPr>
          <p:cNvSpPr txBox="1"/>
          <p:nvPr/>
        </p:nvSpPr>
        <p:spPr>
          <a:xfrm>
            <a:off x="182880" y="192505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4.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이슈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E224E3C-160C-A28D-B1DA-53FE32F0F4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17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071E43-FEAE-C3F7-7D0A-6E39A76C8C13}"/>
              </a:ext>
            </a:extLst>
          </p:cNvPr>
          <p:cNvSpPr txBox="1"/>
          <p:nvPr/>
        </p:nvSpPr>
        <p:spPr>
          <a:xfrm>
            <a:off x="304800" y="310583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사용 </a:t>
            </a:r>
            <a:r>
              <a:rPr lang="ko-KR" altLang="en-US" dirty="0" err="1"/>
              <a:t>라이브러리끼리의</a:t>
            </a:r>
            <a:r>
              <a:rPr lang="ko-KR" altLang="en-US" dirty="0"/>
              <a:t> 버전 충돌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가상환경 생성 후 실행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F29936-0EFF-A05B-18FB-505AC1109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355" y="1540171"/>
            <a:ext cx="8458939" cy="474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946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C135F-7F5E-EF0E-4089-B016ADFF8A77}"/>
              </a:ext>
            </a:extLst>
          </p:cNvPr>
          <p:cNvSpPr txBox="1"/>
          <p:nvPr/>
        </p:nvSpPr>
        <p:spPr>
          <a:xfrm>
            <a:off x="5437005" y="3136613"/>
            <a:ext cx="1317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더잠실 5 Bold" panose="00000800000000000000" pitchFamily="2" charset="-127"/>
                <a:ea typeface="더잠실 5 Bold" panose="00000800000000000000" pitchFamily="2" charset="-127"/>
              </a:rPr>
              <a:t>Q &amp; A</a:t>
            </a:r>
            <a:endParaRPr lang="ko-KR" altLang="en-US" sz="3200" b="1" dirty="0">
              <a:latin typeface="더잠실 5 Bold" panose="00000800000000000000" pitchFamily="2" charset="-127"/>
              <a:ea typeface="더잠실 5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6546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B0CE0E-92A9-1AE4-5DC2-BB1EBBBE6A4D}"/>
              </a:ext>
            </a:extLst>
          </p:cNvPr>
          <p:cNvSpPr txBox="1"/>
          <p:nvPr/>
        </p:nvSpPr>
        <p:spPr>
          <a:xfrm>
            <a:off x="1208921" y="2859305"/>
            <a:ext cx="158408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1. </a:t>
            </a:r>
            <a:r>
              <a:rPr lang="ko-KR" altLang="en-US" sz="24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문제 인식</a:t>
            </a:r>
            <a:endParaRPr lang="en-US" altLang="ko-KR" sz="24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marL="457200" indent="-457200">
              <a:buAutoNum type="arabicPeriod"/>
            </a:pPr>
            <a:endParaRPr lang="en-US" altLang="ko-KR" sz="24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4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en-US" sz="24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개발 과정</a:t>
            </a:r>
            <a:endParaRPr lang="en-US" altLang="ko-KR" sz="24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endParaRPr lang="en-US" altLang="ko-KR" sz="24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4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3. </a:t>
            </a:r>
            <a:r>
              <a:rPr lang="ko-KR" altLang="en-US" sz="24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결과</a:t>
            </a:r>
            <a:r>
              <a:rPr lang="en-US" altLang="ko-KR" sz="24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</a:t>
            </a:r>
          </a:p>
          <a:p>
            <a:endParaRPr lang="en-US" altLang="ko-KR" sz="24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en-US" altLang="ko-KR" sz="24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4. </a:t>
            </a:r>
            <a:r>
              <a:rPr lang="ko-KR" altLang="en-US" sz="24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이슈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F1AAFC-F072-B151-40E3-49CA35AB6955}"/>
              </a:ext>
            </a:extLst>
          </p:cNvPr>
          <p:cNvSpPr txBox="1"/>
          <p:nvPr/>
        </p:nvSpPr>
        <p:spPr>
          <a:xfrm>
            <a:off x="1259025" y="676818"/>
            <a:ext cx="6912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목차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89D9437-E0AB-382D-9328-E4C069FCFC18}"/>
              </a:ext>
            </a:extLst>
          </p:cNvPr>
          <p:cNvCxnSpPr/>
          <p:nvPr/>
        </p:nvCxnSpPr>
        <p:spPr>
          <a:xfrm flipH="1">
            <a:off x="-1816274" y="1213639"/>
            <a:ext cx="394569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3663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65ED5-91E9-7F37-4A10-5F2735A78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48015A-8114-407B-2BAD-95A5A81E2672}"/>
              </a:ext>
            </a:extLst>
          </p:cNvPr>
          <p:cNvSpPr txBox="1"/>
          <p:nvPr/>
        </p:nvSpPr>
        <p:spPr>
          <a:xfrm>
            <a:off x="182880" y="192505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1.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프로젝트 개요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2C9B59-F1F3-5930-B543-47B38B61E3B0}"/>
              </a:ext>
            </a:extLst>
          </p:cNvPr>
          <p:cNvSpPr txBox="1"/>
          <p:nvPr/>
        </p:nvSpPr>
        <p:spPr>
          <a:xfrm>
            <a:off x="760396" y="875899"/>
            <a:ext cx="1774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프로젝트 개요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DE06A31E-C1B2-ACDD-38CA-B6B01A1F4AF9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D906A7D-7498-494D-F5B1-9E0D5A18D235}"/>
              </a:ext>
            </a:extLst>
          </p:cNvPr>
          <p:cNvGrpSpPr/>
          <p:nvPr/>
        </p:nvGrpSpPr>
        <p:grpSpPr>
          <a:xfrm>
            <a:off x="9536709" y="4183563"/>
            <a:ext cx="1254816" cy="1303316"/>
            <a:chOff x="9013398" y="3598892"/>
            <a:chExt cx="1445842" cy="1501725"/>
          </a:xfrm>
          <a:solidFill>
            <a:srgbClr val="0097A7"/>
          </a:solidFill>
        </p:grpSpPr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902D3CB2-4BA6-CA38-C033-C491B6B2A5CB}"/>
                </a:ext>
              </a:extLst>
            </p:cNvPr>
            <p:cNvSpPr/>
            <p:nvPr/>
          </p:nvSpPr>
          <p:spPr>
            <a:xfrm>
              <a:off x="9248315" y="3967608"/>
              <a:ext cx="1132705" cy="1133009"/>
            </a:xfrm>
            <a:custGeom>
              <a:avLst/>
              <a:gdLst>
                <a:gd name="connsiteX0" fmla="*/ 1030774 w 1132705"/>
                <a:gd name="connsiteY0" fmla="*/ 430687 h 1133009"/>
                <a:gd name="connsiteX1" fmla="*/ 1004079 w 1132705"/>
                <a:gd name="connsiteY1" fmla="*/ 353280 h 1133009"/>
                <a:gd name="connsiteX2" fmla="*/ 991427 w 1132705"/>
                <a:gd name="connsiteY2" fmla="*/ 347141 h 1133009"/>
                <a:gd name="connsiteX3" fmla="*/ 426787 w 1132705"/>
                <a:gd name="connsiteY3" fmla="*/ 352500 h 1133009"/>
                <a:gd name="connsiteX4" fmla="*/ 294599 w 1132705"/>
                <a:gd name="connsiteY4" fmla="*/ 52745 h 1133009"/>
                <a:gd name="connsiteX5" fmla="*/ 185036 w 1132705"/>
                <a:gd name="connsiteY5" fmla="*/ 4951 h 1133009"/>
                <a:gd name="connsiteX6" fmla="*/ 129067 w 1132705"/>
                <a:gd name="connsiteY6" fmla="*/ 113022 h 1133009"/>
                <a:gd name="connsiteX7" fmla="*/ 289443 w 1132705"/>
                <a:gd name="connsiteY7" fmla="*/ 665823 h 1133009"/>
                <a:gd name="connsiteX8" fmla="*/ 265733 w 1132705"/>
                <a:gd name="connsiteY8" fmla="*/ 662703 h 1133009"/>
                <a:gd name="connsiteX9" fmla="*/ 3222 w 1132705"/>
                <a:gd name="connsiteY9" fmla="*/ 769348 h 1133009"/>
                <a:gd name="connsiteX10" fmla="*/ 0 w 1132705"/>
                <a:gd name="connsiteY10" fmla="*/ 793568 h 1133009"/>
                <a:gd name="connsiteX11" fmla="*/ 526920 w 1132705"/>
                <a:gd name="connsiteY11" fmla="*/ 1050108 h 1133009"/>
                <a:gd name="connsiteX12" fmla="*/ 555549 w 1132705"/>
                <a:gd name="connsiteY12" fmla="*/ 1133009 h 1133009"/>
                <a:gd name="connsiteX13" fmla="*/ 1132705 w 1132705"/>
                <a:gd name="connsiteY13" fmla="*/ 933829 h 1133009"/>
                <a:gd name="connsiteX14" fmla="*/ 1091017 w 1132705"/>
                <a:gd name="connsiteY14" fmla="*/ 812936 h 1133009"/>
                <a:gd name="connsiteX15" fmla="*/ 1030774 w 1132705"/>
                <a:gd name="connsiteY15" fmla="*/ 430687 h 1133009"/>
                <a:gd name="connsiteX16" fmla="*/ 597475 w 1132705"/>
                <a:gd name="connsiteY16" fmla="*/ 1046750 h 1133009"/>
                <a:gd name="connsiteX17" fmla="*/ 581837 w 1132705"/>
                <a:gd name="connsiteY17" fmla="*/ 1001398 h 1133009"/>
                <a:gd name="connsiteX18" fmla="*/ 76491 w 1132705"/>
                <a:gd name="connsiteY18" fmla="*/ 755373 h 1133009"/>
                <a:gd name="connsiteX19" fmla="*/ 256778 w 1132705"/>
                <a:gd name="connsiteY19" fmla="*/ 729933 h 1133009"/>
                <a:gd name="connsiteX20" fmla="*/ 383437 w 1132705"/>
                <a:gd name="connsiteY20" fmla="*/ 746690 h 1133009"/>
                <a:gd name="connsiteX21" fmla="*/ 194161 w 1132705"/>
                <a:gd name="connsiteY21" fmla="*/ 94094 h 1133009"/>
                <a:gd name="connsiteX22" fmla="*/ 207152 w 1132705"/>
                <a:gd name="connsiteY22" fmla="*/ 69061 h 1133009"/>
                <a:gd name="connsiteX23" fmla="*/ 232525 w 1132705"/>
                <a:gd name="connsiteY23" fmla="*/ 80153 h 1133009"/>
                <a:gd name="connsiteX24" fmla="*/ 389780 w 1132705"/>
                <a:gd name="connsiteY24" fmla="*/ 436657 h 1133009"/>
                <a:gd name="connsiteX25" fmla="*/ 419291 w 1132705"/>
                <a:gd name="connsiteY25" fmla="*/ 426481 h 1133009"/>
                <a:gd name="connsiteX26" fmla="*/ 949263 w 1132705"/>
                <a:gd name="connsiteY26" fmla="*/ 402431 h 1133009"/>
                <a:gd name="connsiteX27" fmla="*/ 966665 w 1132705"/>
                <a:gd name="connsiteY27" fmla="*/ 452871 h 1133009"/>
                <a:gd name="connsiteX28" fmla="*/ 1022701 w 1132705"/>
                <a:gd name="connsiteY28" fmla="*/ 812224 h 1133009"/>
                <a:gd name="connsiteX29" fmla="*/ 1021650 w 1132705"/>
                <a:gd name="connsiteY29" fmla="*/ 820161 h 1133009"/>
                <a:gd name="connsiteX30" fmla="*/ 1046378 w 1132705"/>
                <a:gd name="connsiteY30" fmla="*/ 891869 h 1133009"/>
                <a:gd name="connsiteX31" fmla="*/ 597475 w 1132705"/>
                <a:gd name="connsiteY31" fmla="*/ 1046750 h 113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32705" h="1133009">
                  <a:moveTo>
                    <a:pt x="1030774" y="430687"/>
                  </a:moveTo>
                  <a:lnTo>
                    <a:pt x="1004079" y="353280"/>
                  </a:lnTo>
                  <a:lnTo>
                    <a:pt x="991427" y="347141"/>
                  </a:lnTo>
                  <a:cubicBezTo>
                    <a:pt x="856830" y="281607"/>
                    <a:pt x="642724" y="284083"/>
                    <a:pt x="426787" y="352500"/>
                  </a:cubicBezTo>
                  <a:lnTo>
                    <a:pt x="294599" y="52745"/>
                  </a:lnTo>
                  <a:cubicBezTo>
                    <a:pt x="275875" y="10379"/>
                    <a:pt x="228726" y="-10177"/>
                    <a:pt x="185036" y="4951"/>
                  </a:cubicBezTo>
                  <a:cubicBezTo>
                    <a:pt x="140498" y="20317"/>
                    <a:pt x="115906" y="67806"/>
                    <a:pt x="129067" y="113022"/>
                  </a:cubicBezTo>
                  <a:lnTo>
                    <a:pt x="289443" y="665823"/>
                  </a:lnTo>
                  <a:lnTo>
                    <a:pt x="265733" y="662703"/>
                  </a:lnTo>
                  <a:cubicBezTo>
                    <a:pt x="144942" y="646726"/>
                    <a:pt x="19335" y="646997"/>
                    <a:pt x="3222" y="769348"/>
                  </a:cubicBezTo>
                  <a:lnTo>
                    <a:pt x="0" y="793568"/>
                  </a:lnTo>
                  <a:lnTo>
                    <a:pt x="526920" y="1050108"/>
                  </a:lnTo>
                  <a:lnTo>
                    <a:pt x="555549" y="1133009"/>
                  </a:lnTo>
                  <a:lnTo>
                    <a:pt x="1132705" y="933829"/>
                  </a:lnTo>
                  <a:lnTo>
                    <a:pt x="1091017" y="812936"/>
                  </a:lnTo>
                  <a:cubicBezTo>
                    <a:pt x="1099294" y="734614"/>
                    <a:pt x="1087761" y="595845"/>
                    <a:pt x="1030774" y="430687"/>
                  </a:cubicBezTo>
                  <a:close/>
                  <a:moveTo>
                    <a:pt x="597475" y="1046750"/>
                  </a:moveTo>
                  <a:lnTo>
                    <a:pt x="581837" y="1001398"/>
                  </a:lnTo>
                  <a:lnTo>
                    <a:pt x="76491" y="755373"/>
                  </a:lnTo>
                  <a:cubicBezTo>
                    <a:pt x="88363" y="732816"/>
                    <a:pt x="125438" y="712599"/>
                    <a:pt x="256778" y="729933"/>
                  </a:cubicBezTo>
                  <a:lnTo>
                    <a:pt x="383437" y="746690"/>
                  </a:lnTo>
                  <a:lnTo>
                    <a:pt x="194161" y="94094"/>
                  </a:lnTo>
                  <a:cubicBezTo>
                    <a:pt x="191142" y="83613"/>
                    <a:pt x="196840" y="72623"/>
                    <a:pt x="207152" y="69061"/>
                  </a:cubicBezTo>
                  <a:cubicBezTo>
                    <a:pt x="217260" y="65499"/>
                    <a:pt x="228183" y="70316"/>
                    <a:pt x="232525" y="80153"/>
                  </a:cubicBezTo>
                  <a:lnTo>
                    <a:pt x="389780" y="436657"/>
                  </a:lnTo>
                  <a:lnTo>
                    <a:pt x="419291" y="426481"/>
                  </a:lnTo>
                  <a:cubicBezTo>
                    <a:pt x="621863" y="356537"/>
                    <a:pt x="822978" y="347717"/>
                    <a:pt x="949263" y="402431"/>
                  </a:cubicBezTo>
                  <a:lnTo>
                    <a:pt x="966665" y="452871"/>
                  </a:lnTo>
                  <a:cubicBezTo>
                    <a:pt x="1021921" y="612941"/>
                    <a:pt x="1031385" y="746486"/>
                    <a:pt x="1022701" y="812224"/>
                  </a:cubicBezTo>
                  <a:lnTo>
                    <a:pt x="1021650" y="820161"/>
                  </a:lnTo>
                  <a:lnTo>
                    <a:pt x="1046378" y="891869"/>
                  </a:lnTo>
                  <a:lnTo>
                    <a:pt x="597475" y="1046750"/>
                  </a:lnTo>
                  <a:close/>
                </a:path>
              </a:pathLst>
            </a:custGeom>
            <a:grpFill/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23EB85BD-C244-F61E-5408-4FDE75CDA28E}"/>
                </a:ext>
              </a:extLst>
            </p:cNvPr>
            <p:cNvSpPr/>
            <p:nvPr/>
          </p:nvSpPr>
          <p:spPr>
            <a:xfrm>
              <a:off x="9013398" y="3598892"/>
              <a:ext cx="1445842" cy="324788"/>
            </a:xfrm>
            <a:custGeom>
              <a:avLst/>
              <a:gdLst>
                <a:gd name="connsiteX0" fmla="*/ 746573 w 1445842"/>
                <a:gd name="connsiteY0" fmla="*/ 0 h 324788"/>
                <a:gd name="connsiteX1" fmla="*/ 129221 w 1445842"/>
                <a:gd name="connsiteY1" fmla="*/ 189242 h 324788"/>
                <a:gd name="connsiteX2" fmla="*/ 68605 w 1445842"/>
                <a:gd name="connsiteY2" fmla="*/ 101761 h 324788"/>
                <a:gd name="connsiteX3" fmla="*/ 2155 w 1445842"/>
                <a:gd name="connsiteY3" fmla="*/ 278962 h 324788"/>
                <a:gd name="connsiteX4" fmla="*/ 6022 w 1445842"/>
                <a:gd name="connsiteY4" fmla="*/ 310202 h 324788"/>
                <a:gd name="connsiteX5" fmla="*/ 33904 w 1445842"/>
                <a:gd name="connsiteY5" fmla="*/ 324788 h 324788"/>
                <a:gd name="connsiteX6" fmla="*/ 223180 w 1445842"/>
                <a:gd name="connsiteY6" fmla="*/ 324788 h 324788"/>
                <a:gd name="connsiteX7" fmla="*/ 168127 w 1445842"/>
                <a:gd name="connsiteY7" fmla="*/ 245380 h 324788"/>
                <a:gd name="connsiteX8" fmla="*/ 746573 w 1445842"/>
                <a:gd name="connsiteY8" fmla="*/ 67841 h 324788"/>
                <a:gd name="connsiteX9" fmla="*/ 1404188 w 1445842"/>
                <a:gd name="connsiteY9" fmla="*/ 298161 h 324788"/>
                <a:gd name="connsiteX10" fmla="*/ 1445842 w 1445842"/>
                <a:gd name="connsiteY10" fmla="*/ 244600 h 324788"/>
                <a:gd name="connsiteX11" fmla="*/ 746573 w 1445842"/>
                <a:gd name="connsiteY11" fmla="*/ 0 h 32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5842" h="324788">
                  <a:moveTo>
                    <a:pt x="746573" y="0"/>
                  </a:moveTo>
                  <a:cubicBezTo>
                    <a:pt x="477651" y="0"/>
                    <a:pt x="246484" y="117025"/>
                    <a:pt x="129221" y="189242"/>
                  </a:cubicBezTo>
                  <a:lnTo>
                    <a:pt x="68605" y="101761"/>
                  </a:lnTo>
                  <a:lnTo>
                    <a:pt x="2155" y="278962"/>
                  </a:lnTo>
                  <a:cubicBezTo>
                    <a:pt x="-1746" y="289375"/>
                    <a:pt x="-288" y="301044"/>
                    <a:pt x="6022" y="310202"/>
                  </a:cubicBezTo>
                  <a:cubicBezTo>
                    <a:pt x="12365" y="319361"/>
                    <a:pt x="22778" y="324788"/>
                    <a:pt x="33904" y="324788"/>
                  </a:cubicBezTo>
                  <a:lnTo>
                    <a:pt x="223180" y="324788"/>
                  </a:lnTo>
                  <a:lnTo>
                    <a:pt x="168127" y="245380"/>
                  </a:lnTo>
                  <a:cubicBezTo>
                    <a:pt x="280031" y="177404"/>
                    <a:pt x="498750" y="67841"/>
                    <a:pt x="746573" y="67841"/>
                  </a:cubicBezTo>
                  <a:cubicBezTo>
                    <a:pt x="1103144" y="67841"/>
                    <a:pt x="1401203" y="295854"/>
                    <a:pt x="1404188" y="298161"/>
                  </a:cubicBezTo>
                  <a:lnTo>
                    <a:pt x="1445842" y="244600"/>
                  </a:lnTo>
                  <a:cubicBezTo>
                    <a:pt x="1432953" y="234594"/>
                    <a:pt x="1126956" y="0"/>
                    <a:pt x="746573" y="0"/>
                  </a:cubicBezTo>
                  <a:close/>
                </a:path>
              </a:pathLst>
            </a:custGeom>
            <a:grpFill/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12C34A0-F53F-F110-BF32-66A6F174586C}"/>
              </a:ext>
            </a:extLst>
          </p:cNvPr>
          <p:cNvSpPr txBox="1"/>
          <p:nvPr/>
        </p:nvSpPr>
        <p:spPr>
          <a:xfrm>
            <a:off x="862330" y="2425232"/>
            <a:ext cx="6013185" cy="1515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800"/>
              </a:lnSpc>
            </a:pP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손 제스처 인식 및 제어 시스템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손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,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제스처 인식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비접촉식으로 컴퓨터 시스템을 제어할 수 있는 인터페이스 구현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164F54EE-E23C-000C-3BB9-FA9F3B45CC87}"/>
              </a:ext>
            </a:extLst>
          </p:cNvPr>
          <p:cNvGrpSpPr/>
          <p:nvPr/>
        </p:nvGrpSpPr>
        <p:grpSpPr>
          <a:xfrm>
            <a:off x="7845474" y="2577735"/>
            <a:ext cx="1691235" cy="1605828"/>
            <a:chOff x="6057102" y="2359884"/>
            <a:chExt cx="746302" cy="708614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42E77A56-16EB-79D8-1A0C-655C5D3CA967}"/>
                </a:ext>
              </a:extLst>
            </p:cNvPr>
            <p:cNvSpPr/>
            <p:nvPr/>
          </p:nvSpPr>
          <p:spPr>
            <a:xfrm>
              <a:off x="6057102" y="2359884"/>
              <a:ext cx="746302" cy="708614"/>
            </a:xfrm>
            <a:custGeom>
              <a:avLst/>
              <a:gdLst>
                <a:gd name="connsiteX0" fmla="*/ 732015 w 746302"/>
                <a:gd name="connsiteY0" fmla="*/ 0 h 708614"/>
                <a:gd name="connsiteX1" fmla="*/ 14288 w 746302"/>
                <a:gd name="connsiteY1" fmla="*/ 0 h 708614"/>
                <a:gd name="connsiteX2" fmla="*/ 0 w 746302"/>
                <a:gd name="connsiteY2" fmla="*/ 14288 h 708614"/>
                <a:gd name="connsiteX3" fmla="*/ 0 w 746302"/>
                <a:gd name="connsiteY3" fmla="*/ 520008 h 708614"/>
                <a:gd name="connsiteX4" fmla="*/ 14288 w 746302"/>
                <a:gd name="connsiteY4" fmla="*/ 534295 h 708614"/>
                <a:gd name="connsiteX5" fmla="*/ 259632 w 746302"/>
                <a:gd name="connsiteY5" fmla="*/ 534295 h 708614"/>
                <a:gd name="connsiteX6" fmla="*/ 259632 w 746302"/>
                <a:gd name="connsiteY6" fmla="*/ 581065 h 708614"/>
                <a:gd name="connsiteX7" fmla="*/ 179675 w 746302"/>
                <a:gd name="connsiteY7" fmla="*/ 581065 h 708614"/>
                <a:gd name="connsiteX8" fmla="*/ 165387 w 746302"/>
                <a:gd name="connsiteY8" fmla="*/ 595353 h 708614"/>
                <a:gd name="connsiteX9" fmla="*/ 165387 w 746302"/>
                <a:gd name="connsiteY9" fmla="*/ 694327 h 708614"/>
                <a:gd name="connsiteX10" fmla="*/ 179675 w 746302"/>
                <a:gd name="connsiteY10" fmla="*/ 708614 h 708614"/>
                <a:gd name="connsiteX11" fmla="*/ 566628 w 746302"/>
                <a:gd name="connsiteY11" fmla="*/ 708614 h 708614"/>
                <a:gd name="connsiteX12" fmla="*/ 580915 w 746302"/>
                <a:gd name="connsiteY12" fmla="*/ 694327 h 708614"/>
                <a:gd name="connsiteX13" fmla="*/ 580915 w 746302"/>
                <a:gd name="connsiteY13" fmla="*/ 595353 h 708614"/>
                <a:gd name="connsiteX14" fmla="*/ 566628 w 746302"/>
                <a:gd name="connsiteY14" fmla="*/ 581065 h 708614"/>
                <a:gd name="connsiteX15" fmla="*/ 486670 w 746302"/>
                <a:gd name="connsiteY15" fmla="*/ 581065 h 708614"/>
                <a:gd name="connsiteX16" fmla="*/ 486670 w 746302"/>
                <a:gd name="connsiteY16" fmla="*/ 534295 h 708614"/>
                <a:gd name="connsiteX17" fmla="*/ 732015 w 746302"/>
                <a:gd name="connsiteY17" fmla="*/ 534295 h 708614"/>
                <a:gd name="connsiteX18" fmla="*/ 746303 w 746302"/>
                <a:gd name="connsiteY18" fmla="*/ 520008 h 708614"/>
                <a:gd name="connsiteX19" fmla="*/ 746303 w 746302"/>
                <a:gd name="connsiteY19" fmla="*/ 14288 h 708614"/>
                <a:gd name="connsiteX20" fmla="*/ 732015 w 746302"/>
                <a:gd name="connsiteY20" fmla="*/ 0 h 708614"/>
                <a:gd name="connsiteX21" fmla="*/ 552345 w 746302"/>
                <a:gd name="connsiteY21" fmla="*/ 680066 h 708614"/>
                <a:gd name="connsiteX22" fmla="*/ 193967 w 746302"/>
                <a:gd name="connsiteY22" fmla="*/ 680066 h 708614"/>
                <a:gd name="connsiteX23" fmla="*/ 193967 w 746302"/>
                <a:gd name="connsiteY23" fmla="*/ 609671 h 708614"/>
                <a:gd name="connsiteX24" fmla="*/ 552345 w 746302"/>
                <a:gd name="connsiteY24" fmla="*/ 609671 h 708614"/>
                <a:gd name="connsiteX25" fmla="*/ 458137 w 746302"/>
                <a:gd name="connsiteY25" fmla="*/ 581092 h 708614"/>
                <a:gd name="connsiteX26" fmla="*/ 288211 w 746302"/>
                <a:gd name="connsiteY26" fmla="*/ 581092 h 708614"/>
                <a:gd name="connsiteX27" fmla="*/ 288211 w 746302"/>
                <a:gd name="connsiteY27" fmla="*/ 534322 h 708614"/>
                <a:gd name="connsiteX28" fmla="*/ 458137 w 746302"/>
                <a:gd name="connsiteY28" fmla="*/ 534322 h 708614"/>
                <a:gd name="connsiteX29" fmla="*/ 717732 w 746302"/>
                <a:gd name="connsiteY29" fmla="*/ 505747 h 708614"/>
                <a:gd name="connsiteX30" fmla="*/ 28579 w 746302"/>
                <a:gd name="connsiteY30" fmla="*/ 505747 h 708614"/>
                <a:gd name="connsiteX31" fmla="*/ 28579 w 746302"/>
                <a:gd name="connsiteY31" fmla="*/ 28564 h 708614"/>
                <a:gd name="connsiteX32" fmla="*/ 717732 w 746302"/>
                <a:gd name="connsiteY32" fmla="*/ 28564 h 708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746302" h="708614">
                  <a:moveTo>
                    <a:pt x="732015" y="0"/>
                  </a:moveTo>
                  <a:lnTo>
                    <a:pt x="14288" y="0"/>
                  </a:lnTo>
                  <a:cubicBezTo>
                    <a:pt x="6400" y="0"/>
                    <a:pt x="0" y="6400"/>
                    <a:pt x="0" y="14288"/>
                  </a:cubicBezTo>
                  <a:lnTo>
                    <a:pt x="0" y="520008"/>
                  </a:lnTo>
                  <a:cubicBezTo>
                    <a:pt x="0" y="527896"/>
                    <a:pt x="6400" y="534295"/>
                    <a:pt x="14288" y="534295"/>
                  </a:cubicBezTo>
                  <a:lnTo>
                    <a:pt x="259632" y="534295"/>
                  </a:lnTo>
                  <a:lnTo>
                    <a:pt x="259632" y="581065"/>
                  </a:lnTo>
                  <a:lnTo>
                    <a:pt x="179675" y="581065"/>
                  </a:lnTo>
                  <a:cubicBezTo>
                    <a:pt x="171787" y="581065"/>
                    <a:pt x="165387" y="587465"/>
                    <a:pt x="165387" y="595353"/>
                  </a:cubicBezTo>
                  <a:lnTo>
                    <a:pt x="165387" y="694327"/>
                  </a:lnTo>
                  <a:cubicBezTo>
                    <a:pt x="165387" y="702214"/>
                    <a:pt x="171787" y="708614"/>
                    <a:pt x="179675" y="708614"/>
                  </a:cubicBezTo>
                  <a:lnTo>
                    <a:pt x="566628" y="708614"/>
                  </a:lnTo>
                  <a:cubicBezTo>
                    <a:pt x="574516" y="708614"/>
                    <a:pt x="580915" y="702214"/>
                    <a:pt x="580915" y="694327"/>
                  </a:cubicBezTo>
                  <a:lnTo>
                    <a:pt x="580915" y="595353"/>
                  </a:lnTo>
                  <a:cubicBezTo>
                    <a:pt x="580915" y="587465"/>
                    <a:pt x="574516" y="581065"/>
                    <a:pt x="566628" y="581065"/>
                  </a:cubicBezTo>
                  <a:lnTo>
                    <a:pt x="486670" y="581065"/>
                  </a:lnTo>
                  <a:lnTo>
                    <a:pt x="486670" y="534295"/>
                  </a:lnTo>
                  <a:lnTo>
                    <a:pt x="732015" y="534295"/>
                  </a:lnTo>
                  <a:cubicBezTo>
                    <a:pt x="739903" y="534295"/>
                    <a:pt x="746303" y="527896"/>
                    <a:pt x="746303" y="520008"/>
                  </a:cubicBezTo>
                  <a:lnTo>
                    <a:pt x="746303" y="14288"/>
                  </a:lnTo>
                  <a:cubicBezTo>
                    <a:pt x="746303" y="6400"/>
                    <a:pt x="739903" y="0"/>
                    <a:pt x="732015" y="0"/>
                  </a:cubicBezTo>
                  <a:close/>
                  <a:moveTo>
                    <a:pt x="552345" y="680066"/>
                  </a:moveTo>
                  <a:lnTo>
                    <a:pt x="193967" y="680066"/>
                  </a:lnTo>
                  <a:lnTo>
                    <a:pt x="193967" y="609671"/>
                  </a:lnTo>
                  <a:lnTo>
                    <a:pt x="552345" y="609671"/>
                  </a:lnTo>
                  <a:close/>
                  <a:moveTo>
                    <a:pt x="458137" y="581092"/>
                  </a:moveTo>
                  <a:lnTo>
                    <a:pt x="288211" y="581092"/>
                  </a:lnTo>
                  <a:lnTo>
                    <a:pt x="288211" y="534322"/>
                  </a:lnTo>
                  <a:lnTo>
                    <a:pt x="458137" y="534322"/>
                  </a:lnTo>
                  <a:close/>
                  <a:moveTo>
                    <a:pt x="717732" y="505747"/>
                  </a:moveTo>
                  <a:lnTo>
                    <a:pt x="28579" y="505747"/>
                  </a:lnTo>
                  <a:lnTo>
                    <a:pt x="28579" y="28564"/>
                  </a:lnTo>
                  <a:lnTo>
                    <a:pt x="717732" y="2856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6D012DCF-1F6B-52E9-56E5-0E882460DFB7}"/>
                </a:ext>
              </a:extLst>
            </p:cNvPr>
            <p:cNvSpPr/>
            <p:nvPr/>
          </p:nvSpPr>
          <p:spPr>
            <a:xfrm>
              <a:off x="6124482" y="2419901"/>
              <a:ext cx="611495" cy="414261"/>
            </a:xfrm>
            <a:custGeom>
              <a:avLst/>
              <a:gdLst>
                <a:gd name="connsiteX0" fmla="*/ 14288 w 611495"/>
                <a:gd name="connsiteY0" fmla="*/ 414261 h 414261"/>
                <a:gd name="connsiteX1" fmla="*/ 597208 w 611495"/>
                <a:gd name="connsiteY1" fmla="*/ 414261 h 414261"/>
                <a:gd name="connsiteX2" fmla="*/ 611496 w 611495"/>
                <a:gd name="connsiteY2" fmla="*/ 399974 h 414261"/>
                <a:gd name="connsiteX3" fmla="*/ 611496 w 611495"/>
                <a:gd name="connsiteY3" fmla="*/ 14288 h 414261"/>
                <a:gd name="connsiteX4" fmla="*/ 597208 w 611495"/>
                <a:gd name="connsiteY4" fmla="*/ 0 h 414261"/>
                <a:gd name="connsiteX5" fmla="*/ 14288 w 611495"/>
                <a:gd name="connsiteY5" fmla="*/ 0 h 414261"/>
                <a:gd name="connsiteX6" fmla="*/ 0 w 611495"/>
                <a:gd name="connsiteY6" fmla="*/ 14288 h 414261"/>
                <a:gd name="connsiteX7" fmla="*/ 0 w 611495"/>
                <a:gd name="connsiteY7" fmla="*/ 399974 h 414261"/>
                <a:gd name="connsiteX8" fmla="*/ 14288 w 611495"/>
                <a:gd name="connsiteY8" fmla="*/ 414261 h 414261"/>
                <a:gd name="connsiteX9" fmla="*/ 28575 w 611495"/>
                <a:gd name="connsiteY9" fmla="*/ 28575 h 414261"/>
                <a:gd name="connsiteX10" fmla="*/ 582921 w 611495"/>
                <a:gd name="connsiteY10" fmla="*/ 28575 h 414261"/>
                <a:gd name="connsiteX11" fmla="*/ 582921 w 611495"/>
                <a:gd name="connsiteY11" fmla="*/ 385686 h 414261"/>
                <a:gd name="connsiteX12" fmla="*/ 28575 w 611495"/>
                <a:gd name="connsiteY12" fmla="*/ 385686 h 41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1495" h="414261">
                  <a:moveTo>
                    <a:pt x="14288" y="414261"/>
                  </a:moveTo>
                  <a:lnTo>
                    <a:pt x="597208" y="414261"/>
                  </a:lnTo>
                  <a:cubicBezTo>
                    <a:pt x="605096" y="414261"/>
                    <a:pt x="611496" y="407861"/>
                    <a:pt x="611496" y="399974"/>
                  </a:cubicBezTo>
                  <a:lnTo>
                    <a:pt x="611496" y="14288"/>
                  </a:lnTo>
                  <a:cubicBezTo>
                    <a:pt x="611496" y="6400"/>
                    <a:pt x="605096" y="0"/>
                    <a:pt x="597208" y="0"/>
                  </a:cubicBezTo>
                  <a:lnTo>
                    <a:pt x="14288" y="0"/>
                  </a:lnTo>
                  <a:cubicBezTo>
                    <a:pt x="6400" y="0"/>
                    <a:pt x="0" y="6400"/>
                    <a:pt x="0" y="14288"/>
                  </a:cubicBezTo>
                  <a:lnTo>
                    <a:pt x="0" y="399974"/>
                  </a:lnTo>
                  <a:cubicBezTo>
                    <a:pt x="0" y="407861"/>
                    <a:pt x="6400" y="414261"/>
                    <a:pt x="14288" y="414261"/>
                  </a:cubicBezTo>
                  <a:close/>
                  <a:moveTo>
                    <a:pt x="28575" y="28575"/>
                  </a:moveTo>
                  <a:lnTo>
                    <a:pt x="582921" y="28575"/>
                  </a:lnTo>
                  <a:lnTo>
                    <a:pt x="582921" y="385686"/>
                  </a:lnTo>
                  <a:lnTo>
                    <a:pt x="28575" y="38568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38964625-3C1E-08C1-8371-B283C9DB7625}"/>
              </a:ext>
            </a:extLst>
          </p:cNvPr>
          <p:cNvSpPr txBox="1"/>
          <p:nvPr/>
        </p:nvSpPr>
        <p:spPr>
          <a:xfrm>
            <a:off x="522660" y="6665495"/>
            <a:ext cx="1021080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Juan Pablo Pérez Beltrán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81FB41-9741-2182-3B13-13581A72FFAE}"/>
              </a:ext>
            </a:extLst>
          </p:cNvPr>
          <p:cNvSpPr txBox="1"/>
          <p:nvPr/>
        </p:nvSpPr>
        <p:spPr>
          <a:xfrm>
            <a:off x="522660" y="6713120"/>
            <a:ext cx="603050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Noun Project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D67F57B-A926-0E7E-B462-F2B3573E378F}"/>
              </a:ext>
            </a:extLst>
          </p:cNvPr>
          <p:cNvSpPr txBox="1"/>
          <p:nvPr/>
        </p:nvSpPr>
        <p:spPr>
          <a:xfrm>
            <a:off x="0" y="6665495"/>
            <a:ext cx="687705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Clea Doltz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71CF8FA-081E-D0E6-7857-A67BABE2DEEE}"/>
              </a:ext>
            </a:extLst>
          </p:cNvPr>
          <p:cNvSpPr txBox="1"/>
          <p:nvPr/>
        </p:nvSpPr>
        <p:spPr>
          <a:xfrm>
            <a:off x="0" y="6713120"/>
            <a:ext cx="688009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the Noun Project</a:t>
            </a:r>
          </a:p>
        </p:txBody>
      </p:sp>
      <p:sp>
        <p:nvSpPr>
          <p:cNvPr id="45" name="자유형: 도형 44">
            <a:extLst>
              <a:ext uri="{FF2B5EF4-FFF2-40B4-BE49-F238E27FC236}">
                <a16:creationId xmlns:a16="http://schemas.microsoft.com/office/drawing/2014/main" id="{37E26F3B-905C-A5E6-9685-93EB1BE9ABB6}"/>
              </a:ext>
            </a:extLst>
          </p:cNvPr>
          <p:cNvSpPr/>
          <p:nvPr/>
        </p:nvSpPr>
        <p:spPr>
          <a:xfrm>
            <a:off x="8179133" y="3075979"/>
            <a:ext cx="1004649" cy="225680"/>
          </a:xfrm>
          <a:custGeom>
            <a:avLst/>
            <a:gdLst>
              <a:gd name="connsiteX0" fmla="*/ 746573 w 1445842"/>
              <a:gd name="connsiteY0" fmla="*/ 0 h 324788"/>
              <a:gd name="connsiteX1" fmla="*/ 129221 w 1445842"/>
              <a:gd name="connsiteY1" fmla="*/ 189242 h 324788"/>
              <a:gd name="connsiteX2" fmla="*/ 68605 w 1445842"/>
              <a:gd name="connsiteY2" fmla="*/ 101761 h 324788"/>
              <a:gd name="connsiteX3" fmla="*/ 2155 w 1445842"/>
              <a:gd name="connsiteY3" fmla="*/ 278962 h 324788"/>
              <a:gd name="connsiteX4" fmla="*/ 6022 w 1445842"/>
              <a:gd name="connsiteY4" fmla="*/ 310202 h 324788"/>
              <a:gd name="connsiteX5" fmla="*/ 33904 w 1445842"/>
              <a:gd name="connsiteY5" fmla="*/ 324788 h 324788"/>
              <a:gd name="connsiteX6" fmla="*/ 223180 w 1445842"/>
              <a:gd name="connsiteY6" fmla="*/ 324788 h 324788"/>
              <a:gd name="connsiteX7" fmla="*/ 168127 w 1445842"/>
              <a:gd name="connsiteY7" fmla="*/ 245380 h 324788"/>
              <a:gd name="connsiteX8" fmla="*/ 746573 w 1445842"/>
              <a:gd name="connsiteY8" fmla="*/ 67841 h 324788"/>
              <a:gd name="connsiteX9" fmla="*/ 1404188 w 1445842"/>
              <a:gd name="connsiteY9" fmla="*/ 298161 h 324788"/>
              <a:gd name="connsiteX10" fmla="*/ 1445842 w 1445842"/>
              <a:gd name="connsiteY10" fmla="*/ 244600 h 324788"/>
              <a:gd name="connsiteX11" fmla="*/ 746573 w 1445842"/>
              <a:gd name="connsiteY11" fmla="*/ 0 h 32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5842" h="324788">
                <a:moveTo>
                  <a:pt x="746573" y="0"/>
                </a:moveTo>
                <a:cubicBezTo>
                  <a:pt x="477651" y="0"/>
                  <a:pt x="246484" y="117025"/>
                  <a:pt x="129221" y="189242"/>
                </a:cubicBezTo>
                <a:lnTo>
                  <a:pt x="68605" y="101761"/>
                </a:lnTo>
                <a:lnTo>
                  <a:pt x="2155" y="278962"/>
                </a:lnTo>
                <a:cubicBezTo>
                  <a:pt x="-1746" y="289375"/>
                  <a:pt x="-288" y="301044"/>
                  <a:pt x="6022" y="310202"/>
                </a:cubicBezTo>
                <a:cubicBezTo>
                  <a:pt x="12365" y="319361"/>
                  <a:pt x="22778" y="324788"/>
                  <a:pt x="33904" y="324788"/>
                </a:cubicBezTo>
                <a:lnTo>
                  <a:pt x="223180" y="324788"/>
                </a:lnTo>
                <a:lnTo>
                  <a:pt x="168127" y="245380"/>
                </a:lnTo>
                <a:cubicBezTo>
                  <a:pt x="280031" y="177404"/>
                  <a:pt x="498750" y="67841"/>
                  <a:pt x="746573" y="67841"/>
                </a:cubicBezTo>
                <a:cubicBezTo>
                  <a:pt x="1103144" y="67841"/>
                  <a:pt x="1401203" y="295854"/>
                  <a:pt x="1404188" y="298161"/>
                </a:cubicBezTo>
                <a:lnTo>
                  <a:pt x="1445842" y="244600"/>
                </a:lnTo>
                <a:cubicBezTo>
                  <a:pt x="1432953" y="234594"/>
                  <a:pt x="1126956" y="0"/>
                  <a:pt x="746573" y="0"/>
                </a:cubicBezTo>
                <a:close/>
              </a:path>
            </a:pathLst>
          </a:custGeom>
          <a:solidFill>
            <a:srgbClr val="0097A7"/>
          </a:solidFill>
          <a:ln w="3373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6" name="슬라이드 번호 개체 틀 45">
            <a:extLst>
              <a:ext uri="{FF2B5EF4-FFF2-40B4-BE49-F238E27FC236}">
                <a16:creationId xmlns:a16="http://schemas.microsoft.com/office/drawing/2014/main" id="{85EA84DD-6EDF-2E4B-DCB0-D4D39B3BD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3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657AF6-C1EF-C518-A8EB-5C72A6F981E6}"/>
              </a:ext>
            </a:extLst>
          </p:cNvPr>
          <p:cNvSpPr txBox="1"/>
          <p:nvPr/>
        </p:nvSpPr>
        <p:spPr>
          <a:xfrm>
            <a:off x="824185" y="4613011"/>
            <a:ext cx="3754554" cy="11567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ko-KR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1</a:t>
            </a: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차 개발 결과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동적 제스처 인식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x</a:t>
            </a:r>
            <a:b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</a:b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90%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에 도달하지 못하는 정확도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(78%)</a:t>
            </a:r>
            <a:endParaRPr lang="ko-KR" altLang="en-US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057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170CD-1064-32F6-1318-9784A90E6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0A6E19-23AC-C78C-2216-37785F6BD7FA}"/>
              </a:ext>
            </a:extLst>
          </p:cNvPr>
          <p:cNvSpPr txBox="1"/>
          <p:nvPr/>
        </p:nvSpPr>
        <p:spPr>
          <a:xfrm>
            <a:off x="182880" y="192505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1.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문제 정의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B3C3F9-C769-A44C-7559-E82C3412370D}"/>
              </a:ext>
            </a:extLst>
          </p:cNvPr>
          <p:cNvSpPr txBox="1"/>
          <p:nvPr/>
        </p:nvSpPr>
        <p:spPr>
          <a:xfrm>
            <a:off x="760396" y="875899"/>
            <a:ext cx="1774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프로젝트 개요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8DB2E143-D454-D7B1-004F-3F338AAD7C04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A7D18D4-886A-2B6A-68BC-E7F73C327A93}"/>
              </a:ext>
            </a:extLst>
          </p:cNvPr>
          <p:cNvGrpSpPr/>
          <p:nvPr/>
        </p:nvGrpSpPr>
        <p:grpSpPr>
          <a:xfrm>
            <a:off x="9536709" y="4183563"/>
            <a:ext cx="1254816" cy="1303316"/>
            <a:chOff x="9013398" y="3598892"/>
            <a:chExt cx="1445842" cy="1501725"/>
          </a:xfrm>
          <a:solidFill>
            <a:srgbClr val="0097A7"/>
          </a:solidFill>
        </p:grpSpPr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3DCE0004-8730-47A5-0D3B-83220564C291}"/>
                </a:ext>
              </a:extLst>
            </p:cNvPr>
            <p:cNvSpPr/>
            <p:nvPr/>
          </p:nvSpPr>
          <p:spPr>
            <a:xfrm>
              <a:off x="9248315" y="3967608"/>
              <a:ext cx="1132705" cy="1133009"/>
            </a:xfrm>
            <a:custGeom>
              <a:avLst/>
              <a:gdLst>
                <a:gd name="connsiteX0" fmla="*/ 1030774 w 1132705"/>
                <a:gd name="connsiteY0" fmla="*/ 430687 h 1133009"/>
                <a:gd name="connsiteX1" fmla="*/ 1004079 w 1132705"/>
                <a:gd name="connsiteY1" fmla="*/ 353280 h 1133009"/>
                <a:gd name="connsiteX2" fmla="*/ 991427 w 1132705"/>
                <a:gd name="connsiteY2" fmla="*/ 347141 h 1133009"/>
                <a:gd name="connsiteX3" fmla="*/ 426787 w 1132705"/>
                <a:gd name="connsiteY3" fmla="*/ 352500 h 1133009"/>
                <a:gd name="connsiteX4" fmla="*/ 294599 w 1132705"/>
                <a:gd name="connsiteY4" fmla="*/ 52745 h 1133009"/>
                <a:gd name="connsiteX5" fmla="*/ 185036 w 1132705"/>
                <a:gd name="connsiteY5" fmla="*/ 4951 h 1133009"/>
                <a:gd name="connsiteX6" fmla="*/ 129067 w 1132705"/>
                <a:gd name="connsiteY6" fmla="*/ 113022 h 1133009"/>
                <a:gd name="connsiteX7" fmla="*/ 289443 w 1132705"/>
                <a:gd name="connsiteY7" fmla="*/ 665823 h 1133009"/>
                <a:gd name="connsiteX8" fmla="*/ 265733 w 1132705"/>
                <a:gd name="connsiteY8" fmla="*/ 662703 h 1133009"/>
                <a:gd name="connsiteX9" fmla="*/ 3222 w 1132705"/>
                <a:gd name="connsiteY9" fmla="*/ 769348 h 1133009"/>
                <a:gd name="connsiteX10" fmla="*/ 0 w 1132705"/>
                <a:gd name="connsiteY10" fmla="*/ 793568 h 1133009"/>
                <a:gd name="connsiteX11" fmla="*/ 526920 w 1132705"/>
                <a:gd name="connsiteY11" fmla="*/ 1050108 h 1133009"/>
                <a:gd name="connsiteX12" fmla="*/ 555549 w 1132705"/>
                <a:gd name="connsiteY12" fmla="*/ 1133009 h 1133009"/>
                <a:gd name="connsiteX13" fmla="*/ 1132705 w 1132705"/>
                <a:gd name="connsiteY13" fmla="*/ 933829 h 1133009"/>
                <a:gd name="connsiteX14" fmla="*/ 1091017 w 1132705"/>
                <a:gd name="connsiteY14" fmla="*/ 812936 h 1133009"/>
                <a:gd name="connsiteX15" fmla="*/ 1030774 w 1132705"/>
                <a:gd name="connsiteY15" fmla="*/ 430687 h 1133009"/>
                <a:gd name="connsiteX16" fmla="*/ 597475 w 1132705"/>
                <a:gd name="connsiteY16" fmla="*/ 1046750 h 1133009"/>
                <a:gd name="connsiteX17" fmla="*/ 581837 w 1132705"/>
                <a:gd name="connsiteY17" fmla="*/ 1001398 h 1133009"/>
                <a:gd name="connsiteX18" fmla="*/ 76491 w 1132705"/>
                <a:gd name="connsiteY18" fmla="*/ 755373 h 1133009"/>
                <a:gd name="connsiteX19" fmla="*/ 256778 w 1132705"/>
                <a:gd name="connsiteY19" fmla="*/ 729933 h 1133009"/>
                <a:gd name="connsiteX20" fmla="*/ 383437 w 1132705"/>
                <a:gd name="connsiteY20" fmla="*/ 746690 h 1133009"/>
                <a:gd name="connsiteX21" fmla="*/ 194161 w 1132705"/>
                <a:gd name="connsiteY21" fmla="*/ 94094 h 1133009"/>
                <a:gd name="connsiteX22" fmla="*/ 207152 w 1132705"/>
                <a:gd name="connsiteY22" fmla="*/ 69061 h 1133009"/>
                <a:gd name="connsiteX23" fmla="*/ 232525 w 1132705"/>
                <a:gd name="connsiteY23" fmla="*/ 80153 h 1133009"/>
                <a:gd name="connsiteX24" fmla="*/ 389780 w 1132705"/>
                <a:gd name="connsiteY24" fmla="*/ 436657 h 1133009"/>
                <a:gd name="connsiteX25" fmla="*/ 419291 w 1132705"/>
                <a:gd name="connsiteY25" fmla="*/ 426481 h 1133009"/>
                <a:gd name="connsiteX26" fmla="*/ 949263 w 1132705"/>
                <a:gd name="connsiteY26" fmla="*/ 402431 h 1133009"/>
                <a:gd name="connsiteX27" fmla="*/ 966665 w 1132705"/>
                <a:gd name="connsiteY27" fmla="*/ 452871 h 1133009"/>
                <a:gd name="connsiteX28" fmla="*/ 1022701 w 1132705"/>
                <a:gd name="connsiteY28" fmla="*/ 812224 h 1133009"/>
                <a:gd name="connsiteX29" fmla="*/ 1021650 w 1132705"/>
                <a:gd name="connsiteY29" fmla="*/ 820161 h 1133009"/>
                <a:gd name="connsiteX30" fmla="*/ 1046378 w 1132705"/>
                <a:gd name="connsiteY30" fmla="*/ 891869 h 1133009"/>
                <a:gd name="connsiteX31" fmla="*/ 597475 w 1132705"/>
                <a:gd name="connsiteY31" fmla="*/ 1046750 h 113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32705" h="1133009">
                  <a:moveTo>
                    <a:pt x="1030774" y="430687"/>
                  </a:moveTo>
                  <a:lnTo>
                    <a:pt x="1004079" y="353280"/>
                  </a:lnTo>
                  <a:lnTo>
                    <a:pt x="991427" y="347141"/>
                  </a:lnTo>
                  <a:cubicBezTo>
                    <a:pt x="856830" y="281607"/>
                    <a:pt x="642724" y="284083"/>
                    <a:pt x="426787" y="352500"/>
                  </a:cubicBezTo>
                  <a:lnTo>
                    <a:pt x="294599" y="52745"/>
                  </a:lnTo>
                  <a:cubicBezTo>
                    <a:pt x="275875" y="10379"/>
                    <a:pt x="228726" y="-10177"/>
                    <a:pt x="185036" y="4951"/>
                  </a:cubicBezTo>
                  <a:cubicBezTo>
                    <a:pt x="140498" y="20317"/>
                    <a:pt x="115906" y="67806"/>
                    <a:pt x="129067" y="113022"/>
                  </a:cubicBezTo>
                  <a:lnTo>
                    <a:pt x="289443" y="665823"/>
                  </a:lnTo>
                  <a:lnTo>
                    <a:pt x="265733" y="662703"/>
                  </a:lnTo>
                  <a:cubicBezTo>
                    <a:pt x="144942" y="646726"/>
                    <a:pt x="19335" y="646997"/>
                    <a:pt x="3222" y="769348"/>
                  </a:cubicBezTo>
                  <a:lnTo>
                    <a:pt x="0" y="793568"/>
                  </a:lnTo>
                  <a:lnTo>
                    <a:pt x="526920" y="1050108"/>
                  </a:lnTo>
                  <a:lnTo>
                    <a:pt x="555549" y="1133009"/>
                  </a:lnTo>
                  <a:lnTo>
                    <a:pt x="1132705" y="933829"/>
                  </a:lnTo>
                  <a:lnTo>
                    <a:pt x="1091017" y="812936"/>
                  </a:lnTo>
                  <a:cubicBezTo>
                    <a:pt x="1099294" y="734614"/>
                    <a:pt x="1087761" y="595845"/>
                    <a:pt x="1030774" y="430687"/>
                  </a:cubicBezTo>
                  <a:close/>
                  <a:moveTo>
                    <a:pt x="597475" y="1046750"/>
                  </a:moveTo>
                  <a:lnTo>
                    <a:pt x="581837" y="1001398"/>
                  </a:lnTo>
                  <a:lnTo>
                    <a:pt x="76491" y="755373"/>
                  </a:lnTo>
                  <a:cubicBezTo>
                    <a:pt x="88363" y="732816"/>
                    <a:pt x="125438" y="712599"/>
                    <a:pt x="256778" y="729933"/>
                  </a:cubicBezTo>
                  <a:lnTo>
                    <a:pt x="383437" y="746690"/>
                  </a:lnTo>
                  <a:lnTo>
                    <a:pt x="194161" y="94094"/>
                  </a:lnTo>
                  <a:cubicBezTo>
                    <a:pt x="191142" y="83613"/>
                    <a:pt x="196840" y="72623"/>
                    <a:pt x="207152" y="69061"/>
                  </a:cubicBezTo>
                  <a:cubicBezTo>
                    <a:pt x="217260" y="65499"/>
                    <a:pt x="228183" y="70316"/>
                    <a:pt x="232525" y="80153"/>
                  </a:cubicBezTo>
                  <a:lnTo>
                    <a:pt x="389780" y="436657"/>
                  </a:lnTo>
                  <a:lnTo>
                    <a:pt x="419291" y="426481"/>
                  </a:lnTo>
                  <a:cubicBezTo>
                    <a:pt x="621863" y="356537"/>
                    <a:pt x="822978" y="347717"/>
                    <a:pt x="949263" y="402431"/>
                  </a:cubicBezTo>
                  <a:lnTo>
                    <a:pt x="966665" y="452871"/>
                  </a:lnTo>
                  <a:cubicBezTo>
                    <a:pt x="1021921" y="612941"/>
                    <a:pt x="1031385" y="746486"/>
                    <a:pt x="1022701" y="812224"/>
                  </a:cubicBezTo>
                  <a:lnTo>
                    <a:pt x="1021650" y="820161"/>
                  </a:lnTo>
                  <a:lnTo>
                    <a:pt x="1046378" y="891869"/>
                  </a:lnTo>
                  <a:lnTo>
                    <a:pt x="597475" y="1046750"/>
                  </a:lnTo>
                  <a:close/>
                </a:path>
              </a:pathLst>
            </a:custGeom>
            <a:grpFill/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07B7E948-EC66-4852-05CF-D316DDB79C10}"/>
                </a:ext>
              </a:extLst>
            </p:cNvPr>
            <p:cNvSpPr/>
            <p:nvPr/>
          </p:nvSpPr>
          <p:spPr>
            <a:xfrm>
              <a:off x="9013398" y="3598892"/>
              <a:ext cx="1445842" cy="324788"/>
            </a:xfrm>
            <a:custGeom>
              <a:avLst/>
              <a:gdLst>
                <a:gd name="connsiteX0" fmla="*/ 746573 w 1445842"/>
                <a:gd name="connsiteY0" fmla="*/ 0 h 324788"/>
                <a:gd name="connsiteX1" fmla="*/ 129221 w 1445842"/>
                <a:gd name="connsiteY1" fmla="*/ 189242 h 324788"/>
                <a:gd name="connsiteX2" fmla="*/ 68605 w 1445842"/>
                <a:gd name="connsiteY2" fmla="*/ 101761 h 324788"/>
                <a:gd name="connsiteX3" fmla="*/ 2155 w 1445842"/>
                <a:gd name="connsiteY3" fmla="*/ 278962 h 324788"/>
                <a:gd name="connsiteX4" fmla="*/ 6022 w 1445842"/>
                <a:gd name="connsiteY4" fmla="*/ 310202 h 324788"/>
                <a:gd name="connsiteX5" fmla="*/ 33904 w 1445842"/>
                <a:gd name="connsiteY5" fmla="*/ 324788 h 324788"/>
                <a:gd name="connsiteX6" fmla="*/ 223180 w 1445842"/>
                <a:gd name="connsiteY6" fmla="*/ 324788 h 324788"/>
                <a:gd name="connsiteX7" fmla="*/ 168127 w 1445842"/>
                <a:gd name="connsiteY7" fmla="*/ 245380 h 324788"/>
                <a:gd name="connsiteX8" fmla="*/ 746573 w 1445842"/>
                <a:gd name="connsiteY8" fmla="*/ 67841 h 324788"/>
                <a:gd name="connsiteX9" fmla="*/ 1404188 w 1445842"/>
                <a:gd name="connsiteY9" fmla="*/ 298161 h 324788"/>
                <a:gd name="connsiteX10" fmla="*/ 1445842 w 1445842"/>
                <a:gd name="connsiteY10" fmla="*/ 244600 h 324788"/>
                <a:gd name="connsiteX11" fmla="*/ 746573 w 1445842"/>
                <a:gd name="connsiteY11" fmla="*/ 0 h 32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5842" h="324788">
                  <a:moveTo>
                    <a:pt x="746573" y="0"/>
                  </a:moveTo>
                  <a:cubicBezTo>
                    <a:pt x="477651" y="0"/>
                    <a:pt x="246484" y="117025"/>
                    <a:pt x="129221" y="189242"/>
                  </a:cubicBezTo>
                  <a:lnTo>
                    <a:pt x="68605" y="101761"/>
                  </a:lnTo>
                  <a:lnTo>
                    <a:pt x="2155" y="278962"/>
                  </a:lnTo>
                  <a:cubicBezTo>
                    <a:pt x="-1746" y="289375"/>
                    <a:pt x="-288" y="301044"/>
                    <a:pt x="6022" y="310202"/>
                  </a:cubicBezTo>
                  <a:cubicBezTo>
                    <a:pt x="12365" y="319361"/>
                    <a:pt x="22778" y="324788"/>
                    <a:pt x="33904" y="324788"/>
                  </a:cubicBezTo>
                  <a:lnTo>
                    <a:pt x="223180" y="324788"/>
                  </a:lnTo>
                  <a:lnTo>
                    <a:pt x="168127" y="245380"/>
                  </a:lnTo>
                  <a:cubicBezTo>
                    <a:pt x="280031" y="177404"/>
                    <a:pt x="498750" y="67841"/>
                    <a:pt x="746573" y="67841"/>
                  </a:cubicBezTo>
                  <a:cubicBezTo>
                    <a:pt x="1103144" y="67841"/>
                    <a:pt x="1401203" y="295854"/>
                    <a:pt x="1404188" y="298161"/>
                  </a:cubicBezTo>
                  <a:lnTo>
                    <a:pt x="1445842" y="244600"/>
                  </a:lnTo>
                  <a:cubicBezTo>
                    <a:pt x="1432953" y="234594"/>
                    <a:pt x="1126956" y="0"/>
                    <a:pt x="746573" y="0"/>
                  </a:cubicBezTo>
                  <a:close/>
                </a:path>
              </a:pathLst>
            </a:custGeom>
            <a:grpFill/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AB2D01D-4A71-FE5F-A6F0-C9CABD76AE2C}"/>
              </a:ext>
            </a:extLst>
          </p:cNvPr>
          <p:cNvSpPr txBox="1"/>
          <p:nvPr/>
        </p:nvSpPr>
        <p:spPr>
          <a:xfrm>
            <a:off x="862330" y="2165349"/>
            <a:ext cx="6013185" cy="1515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800"/>
              </a:lnSpc>
            </a:pP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손 제스처 인식 및 제어 시스템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손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,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제스처 인식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비접촉식으로 컴퓨터 시스템을 제어할 수 있는 인터페이스 구현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423741A-6C67-35E1-292C-B45F8A2F6D9C}"/>
              </a:ext>
            </a:extLst>
          </p:cNvPr>
          <p:cNvGrpSpPr/>
          <p:nvPr/>
        </p:nvGrpSpPr>
        <p:grpSpPr>
          <a:xfrm>
            <a:off x="7845474" y="2577735"/>
            <a:ext cx="1691235" cy="1605828"/>
            <a:chOff x="6057102" y="2359884"/>
            <a:chExt cx="746302" cy="708614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1ACDACE3-AFAC-D1BC-7EE9-E8E7EE05BC7B}"/>
                </a:ext>
              </a:extLst>
            </p:cNvPr>
            <p:cNvSpPr/>
            <p:nvPr/>
          </p:nvSpPr>
          <p:spPr>
            <a:xfrm>
              <a:off x="6057102" y="2359884"/>
              <a:ext cx="746302" cy="708614"/>
            </a:xfrm>
            <a:custGeom>
              <a:avLst/>
              <a:gdLst>
                <a:gd name="connsiteX0" fmla="*/ 732015 w 746302"/>
                <a:gd name="connsiteY0" fmla="*/ 0 h 708614"/>
                <a:gd name="connsiteX1" fmla="*/ 14288 w 746302"/>
                <a:gd name="connsiteY1" fmla="*/ 0 h 708614"/>
                <a:gd name="connsiteX2" fmla="*/ 0 w 746302"/>
                <a:gd name="connsiteY2" fmla="*/ 14288 h 708614"/>
                <a:gd name="connsiteX3" fmla="*/ 0 w 746302"/>
                <a:gd name="connsiteY3" fmla="*/ 520008 h 708614"/>
                <a:gd name="connsiteX4" fmla="*/ 14288 w 746302"/>
                <a:gd name="connsiteY4" fmla="*/ 534295 h 708614"/>
                <a:gd name="connsiteX5" fmla="*/ 259632 w 746302"/>
                <a:gd name="connsiteY5" fmla="*/ 534295 h 708614"/>
                <a:gd name="connsiteX6" fmla="*/ 259632 w 746302"/>
                <a:gd name="connsiteY6" fmla="*/ 581065 h 708614"/>
                <a:gd name="connsiteX7" fmla="*/ 179675 w 746302"/>
                <a:gd name="connsiteY7" fmla="*/ 581065 h 708614"/>
                <a:gd name="connsiteX8" fmla="*/ 165387 w 746302"/>
                <a:gd name="connsiteY8" fmla="*/ 595353 h 708614"/>
                <a:gd name="connsiteX9" fmla="*/ 165387 w 746302"/>
                <a:gd name="connsiteY9" fmla="*/ 694327 h 708614"/>
                <a:gd name="connsiteX10" fmla="*/ 179675 w 746302"/>
                <a:gd name="connsiteY10" fmla="*/ 708614 h 708614"/>
                <a:gd name="connsiteX11" fmla="*/ 566628 w 746302"/>
                <a:gd name="connsiteY11" fmla="*/ 708614 h 708614"/>
                <a:gd name="connsiteX12" fmla="*/ 580915 w 746302"/>
                <a:gd name="connsiteY12" fmla="*/ 694327 h 708614"/>
                <a:gd name="connsiteX13" fmla="*/ 580915 w 746302"/>
                <a:gd name="connsiteY13" fmla="*/ 595353 h 708614"/>
                <a:gd name="connsiteX14" fmla="*/ 566628 w 746302"/>
                <a:gd name="connsiteY14" fmla="*/ 581065 h 708614"/>
                <a:gd name="connsiteX15" fmla="*/ 486670 w 746302"/>
                <a:gd name="connsiteY15" fmla="*/ 581065 h 708614"/>
                <a:gd name="connsiteX16" fmla="*/ 486670 w 746302"/>
                <a:gd name="connsiteY16" fmla="*/ 534295 h 708614"/>
                <a:gd name="connsiteX17" fmla="*/ 732015 w 746302"/>
                <a:gd name="connsiteY17" fmla="*/ 534295 h 708614"/>
                <a:gd name="connsiteX18" fmla="*/ 746303 w 746302"/>
                <a:gd name="connsiteY18" fmla="*/ 520008 h 708614"/>
                <a:gd name="connsiteX19" fmla="*/ 746303 w 746302"/>
                <a:gd name="connsiteY19" fmla="*/ 14288 h 708614"/>
                <a:gd name="connsiteX20" fmla="*/ 732015 w 746302"/>
                <a:gd name="connsiteY20" fmla="*/ 0 h 708614"/>
                <a:gd name="connsiteX21" fmla="*/ 552345 w 746302"/>
                <a:gd name="connsiteY21" fmla="*/ 680066 h 708614"/>
                <a:gd name="connsiteX22" fmla="*/ 193967 w 746302"/>
                <a:gd name="connsiteY22" fmla="*/ 680066 h 708614"/>
                <a:gd name="connsiteX23" fmla="*/ 193967 w 746302"/>
                <a:gd name="connsiteY23" fmla="*/ 609671 h 708614"/>
                <a:gd name="connsiteX24" fmla="*/ 552345 w 746302"/>
                <a:gd name="connsiteY24" fmla="*/ 609671 h 708614"/>
                <a:gd name="connsiteX25" fmla="*/ 458137 w 746302"/>
                <a:gd name="connsiteY25" fmla="*/ 581092 h 708614"/>
                <a:gd name="connsiteX26" fmla="*/ 288211 w 746302"/>
                <a:gd name="connsiteY26" fmla="*/ 581092 h 708614"/>
                <a:gd name="connsiteX27" fmla="*/ 288211 w 746302"/>
                <a:gd name="connsiteY27" fmla="*/ 534322 h 708614"/>
                <a:gd name="connsiteX28" fmla="*/ 458137 w 746302"/>
                <a:gd name="connsiteY28" fmla="*/ 534322 h 708614"/>
                <a:gd name="connsiteX29" fmla="*/ 717732 w 746302"/>
                <a:gd name="connsiteY29" fmla="*/ 505747 h 708614"/>
                <a:gd name="connsiteX30" fmla="*/ 28579 w 746302"/>
                <a:gd name="connsiteY30" fmla="*/ 505747 h 708614"/>
                <a:gd name="connsiteX31" fmla="*/ 28579 w 746302"/>
                <a:gd name="connsiteY31" fmla="*/ 28564 h 708614"/>
                <a:gd name="connsiteX32" fmla="*/ 717732 w 746302"/>
                <a:gd name="connsiteY32" fmla="*/ 28564 h 708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746302" h="708614">
                  <a:moveTo>
                    <a:pt x="732015" y="0"/>
                  </a:moveTo>
                  <a:lnTo>
                    <a:pt x="14288" y="0"/>
                  </a:lnTo>
                  <a:cubicBezTo>
                    <a:pt x="6400" y="0"/>
                    <a:pt x="0" y="6400"/>
                    <a:pt x="0" y="14288"/>
                  </a:cubicBezTo>
                  <a:lnTo>
                    <a:pt x="0" y="520008"/>
                  </a:lnTo>
                  <a:cubicBezTo>
                    <a:pt x="0" y="527896"/>
                    <a:pt x="6400" y="534295"/>
                    <a:pt x="14288" y="534295"/>
                  </a:cubicBezTo>
                  <a:lnTo>
                    <a:pt x="259632" y="534295"/>
                  </a:lnTo>
                  <a:lnTo>
                    <a:pt x="259632" y="581065"/>
                  </a:lnTo>
                  <a:lnTo>
                    <a:pt x="179675" y="581065"/>
                  </a:lnTo>
                  <a:cubicBezTo>
                    <a:pt x="171787" y="581065"/>
                    <a:pt x="165387" y="587465"/>
                    <a:pt x="165387" y="595353"/>
                  </a:cubicBezTo>
                  <a:lnTo>
                    <a:pt x="165387" y="694327"/>
                  </a:lnTo>
                  <a:cubicBezTo>
                    <a:pt x="165387" y="702214"/>
                    <a:pt x="171787" y="708614"/>
                    <a:pt x="179675" y="708614"/>
                  </a:cubicBezTo>
                  <a:lnTo>
                    <a:pt x="566628" y="708614"/>
                  </a:lnTo>
                  <a:cubicBezTo>
                    <a:pt x="574516" y="708614"/>
                    <a:pt x="580915" y="702214"/>
                    <a:pt x="580915" y="694327"/>
                  </a:cubicBezTo>
                  <a:lnTo>
                    <a:pt x="580915" y="595353"/>
                  </a:lnTo>
                  <a:cubicBezTo>
                    <a:pt x="580915" y="587465"/>
                    <a:pt x="574516" y="581065"/>
                    <a:pt x="566628" y="581065"/>
                  </a:cubicBezTo>
                  <a:lnTo>
                    <a:pt x="486670" y="581065"/>
                  </a:lnTo>
                  <a:lnTo>
                    <a:pt x="486670" y="534295"/>
                  </a:lnTo>
                  <a:lnTo>
                    <a:pt x="732015" y="534295"/>
                  </a:lnTo>
                  <a:cubicBezTo>
                    <a:pt x="739903" y="534295"/>
                    <a:pt x="746303" y="527896"/>
                    <a:pt x="746303" y="520008"/>
                  </a:cubicBezTo>
                  <a:lnTo>
                    <a:pt x="746303" y="14288"/>
                  </a:lnTo>
                  <a:cubicBezTo>
                    <a:pt x="746303" y="6400"/>
                    <a:pt x="739903" y="0"/>
                    <a:pt x="732015" y="0"/>
                  </a:cubicBezTo>
                  <a:close/>
                  <a:moveTo>
                    <a:pt x="552345" y="680066"/>
                  </a:moveTo>
                  <a:lnTo>
                    <a:pt x="193967" y="680066"/>
                  </a:lnTo>
                  <a:lnTo>
                    <a:pt x="193967" y="609671"/>
                  </a:lnTo>
                  <a:lnTo>
                    <a:pt x="552345" y="609671"/>
                  </a:lnTo>
                  <a:close/>
                  <a:moveTo>
                    <a:pt x="458137" y="581092"/>
                  </a:moveTo>
                  <a:lnTo>
                    <a:pt x="288211" y="581092"/>
                  </a:lnTo>
                  <a:lnTo>
                    <a:pt x="288211" y="534322"/>
                  </a:lnTo>
                  <a:lnTo>
                    <a:pt x="458137" y="534322"/>
                  </a:lnTo>
                  <a:close/>
                  <a:moveTo>
                    <a:pt x="717732" y="505747"/>
                  </a:moveTo>
                  <a:lnTo>
                    <a:pt x="28579" y="505747"/>
                  </a:lnTo>
                  <a:lnTo>
                    <a:pt x="28579" y="28564"/>
                  </a:lnTo>
                  <a:lnTo>
                    <a:pt x="717732" y="2856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A7B38617-0FB5-F1F5-DC07-F57F6569AA52}"/>
                </a:ext>
              </a:extLst>
            </p:cNvPr>
            <p:cNvSpPr/>
            <p:nvPr/>
          </p:nvSpPr>
          <p:spPr>
            <a:xfrm>
              <a:off x="6124482" y="2419901"/>
              <a:ext cx="611495" cy="414261"/>
            </a:xfrm>
            <a:custGeom>
              <a:avLst/>
              <a:gdLst>
                <a:gd name="connsiteX0" fmla="*/ 14288 w 611495"/>
                <a:gd name="connsiteY0" fmla="*/ 414261 h 414261"/>
                <a:gd name="connsiteX1" fmla="*/ 597208 w 611495"/>
                <a:gd name="connsiteY1" fmla="*/ 414261 h 414261"/>
                <a:gd name="connsiteX2" fmla="*/ 611496 w 611495"/>
                <a:gd name="connsiteY2" fmla="*/ 399974 h 414261"/>
                <a:gd name="connsiteX3" fmla="*/ 611496 w 611495"/>
                <a:gd name="connsiteY3" fmla="*/ 14288 h 414261"/>
                <a:gd name="connsiteX4" fmla="*/ 597208 w 611495"/>
                <a:gd name="connsiteY4" fmla="*/ 0 h 414261"/>
                <a:gd name="connsiteX5" fmla="*/ 14288 w 611495"/>
                <a:gd name="connsiteY5" fmla="*/ 0 h 414261"/>
                <a:gd name="connsiteX6" fmla="*/ 0 w 611495"/>
                <a:gd name="connsiteY6" fmla="*/ 14288 h 414261"/>
                <a:gd name="connsiteX7" fmla="*/ 0 w 611495"/>
                <a:gd name="connsiteY7" fmla="*/ 399974 h 414261"/>
                <a:gd name="connsiteX8" fmla="*/ 14288 w 611495"/>
                <a:gd name="connsiteY8" fmla="*/ 414261 h 414261"/>
                <a:gd name="connsiteX9" fmla="*/ 28575 w 611495"/>
                <a:gd name="connsiteY9" fmla="*/ 28575 h 414261"/>
                <a:gd name="connsiteX10" fmla="*/ 582921 w 611495"/>
                <a:gd name="connsiteY10" fmla="*/ 28575 h 414261"/>
                <a:gd name="connsiteX11" fmla="*/ 582921 w 611495"/>
                <a:gd name="connsiteY11" fmla="*/ 385686 h 414261"/>
                <a:gd name="connsiteX12" fmla="*/ 28575 w 611495"/>
                <a:gd name="connsiteY12" fmla="*/ 385686 h 41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1495" h="414261">
                  <a:moveTo>
                    <a:pt x="14288" y="414261"/>
                  </a:moveTo>
                  <a:lnTo>
                    <a:pt x="597208" y="414261"/>
                  </a:lnTo>
                  <a:cubicBezTo>
                    <a:pt x="605096" y="414261"/>
                    <a:pt x="611496" y="407861"/>
                    <a:pt x="611496" y="399974"/>
                  </a:cubicBezTo>
                  <a:lnTo>
                    <a:pt x="611496" y="14288"/>
                  </a:lnTo>
                  <a:cubicBezTo>
                    <a:pt x="611496" y="6400"/>
                    <a:pt x="605096" y="0"/>
                    <a:pt x="597208" y="0"/>
                  </a:cubicBezTo>
                  <a:lnTo>
                    <a:pt x="14288" y="0"/>
                  </a:lnTo>
                  <a:cubicBezTo>
                    <a:pt x="6400" y="0"/>
                    <a:pt x="0" y="6400"/>
                    <a:pt x="0" y="14288"/>
                  </a:cubicBezTo>
                  <a:lnTo>
                    <a:pt x="0" y="399974"/>
                  </a:lnTo>
                  <a:cubicBezTo>
                    <a:pt x="0" y="407861"/>
                    <a:pt x="6400" y="414261"/>
                    <a:pt x="14288" y="414261"/>
                  </a:cubicBezTo>
                  <a:close/>
                  <a:moveTo>
                    <a:pt x="28575" y="28575"/>
                  </a:moveTo>
                  <a:lnTo>
                    <a:pt x="582921" y="28575"/>
                  </a:lnTo>
                  <a:lnTo>
                    <a:pt x="582921" y="385686"/>
                  </a:lnTo>
                  <a:lnTo>
                    <a:pt x="28575" y="38568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5299CEE2-6FFF-BDC5-D1F1-F6D17D240F35}"/>
              </a:ext>
            </a:extLst>
          </p:cNvPr>
          <p:cNvSpPr txBox="1"/>
          <p:nvPr/>
        </p:nvSpPr>
        <p:spPr>
          <a:xfrm>
            <a:off x="522660" y="6405612"/>
            <a:ext cx="1021080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Juan Pablo Pérez Beltrán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A96498-A61D-90A5-A3B5-68EC1AE77D6D}"/>
              </a:ext>
            </a:extLst>
          </p:cNvPr>
          <p:cNvSpPr txBox="1"/>
          <p:nvPr/>
        </p:nvSpPr>
        <p:spPr>
          <a:xfrm>
            <a:off x="522660" y="6453237"/>
            <a:ext cx="603050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Noun Project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9E3FC6-FA84-4F0F-E20A-32C78556D761}"/>
              </a:ext>
            </a:extLst>
          </p:cNvPr>
          <p:cNvSpPr txBox="1"/>
          <p:nvPr/>
        </p:nvSpPr>
        <p:spPr>
          <a:xfrm>
            <a:off x="0" y="6665495"/>
            <a:ext cx="687705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Clea Doltz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447A8F-C126-7913-FCC1-5F03584A41E7}"/>
              </a:ext>
            </a:extLst>
          </p:cNvPr>
          <p:cNvSpPr txBox="1"/>
          <p:nvPr/>
        </p:nvSpPr>
        <p:spPr>
          <a:xfrm>
            <a:off x="0" y="6713120"/>
            <a:ext cx="688009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the Noun Project</a:t>
            </a:r>
          </a:p>
        </p:txBody>
      </p:sp>
      <p:sp>
        <p:nvSpPr>
          <p:cNvPr id="45" name="자유형: 도형 44">
            <a:extLst>
              <a:ext uri="{FF2B5EF4-FFF2-40B4-BE49-F238E27FC236}">
                <a16:creationId xmlns:a16="http://schemas.microsoft.com/office/drawing/2014/main" id="{3189FD3D-7377-1AE1-0CDF-D37599C510AE}"/>
              </a:ext>
            </a:extLst>
          </p:cNvPr>
          <p:cNvSpPr/>
          <p:nvPr/>
        </p:nvSpPr>
        <p:spPr>
          <a:xfrm>
            <a:off x="8179133" y="3075979"/>
            <a:ext cx="1004649" cy="225680"/>
          </a:xfrm>
          <a:custGeom>
            <a:avLst/>
            <a:gdLst>
              <a:gd name="connsiteX0" fmla="*/ 746573 w 1445842"/>
              <a:gd name="connsiteY0" fmla="*/ 0 h 324788"/>
              <a:gd name="connsiteX1" fmla="*/ 129221 w 1445842"/>
              <a:gd name="connsiteY1" fmla="*/ 189242 h 324788"/>
              <a:gd name="connsiteX2" fmla="*/ 68605 w 1445842"/>
              <a:gd name="connsiteY2" fmla="*/ 101761 h 324788"/>
              <a:gd name="connsiteX3" fmla="*/ 2155 w 1445842"/>
              <a:gd name="connsiteY3" fmla="*/ 278962 h 324788"/>
              <a:gd name="connsiteX4" fmla="*/ 6022 w 1445842"/>
              <a:gd name="connsiteY4" fmla="*/ 310202 h 324788"/>
              <a:gd name="connsiteX5" fmla="*/ 33904 w 1445842"/>
              <a:gd name="connsiteY5" fmla="*/ 324788 h 324788"/>
              <a:gd name="connsiteX6" fmla="*/ 223180 w 1445842"/>
              <a:gd name="connsiteY6" fmla="*/ 324788 h 324788"/>
              <a:gd name="connsiteX7" fmla="*/ 168127 w 1445842"/>
              <a:gd name="connsiteY7" fmla="*/ 245380 h 324788"/>
              <a:gd name="connsiteX8" fmla="*/ 746573 w 1445842"/>
              <a:gd name="connsiteY8" fmla="*/ 67841 h 324788"/>
              <a:gd name="connsiteX9" fmla="*/ 1404188 w 1445842"/>
              <a:gd name="connsiteY9" fmla="*/ 298161 h 324788"/>
              <a:gd name="connsiteX10" fmla="*/ 1445842 w 1445842"/>
              <a:gd name="connsiteY10" fmla="*/ 244600 h 324788"/>
              <a:gd name="connsiteX11" fmla="*/ 746573 w 1445842"/>
              <a:gd name="connsiteY11" fmla="*/ 0 h 32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5842" h="324788">
                <a:moveTo>
                  <a:pt x="746573" y="0"/>
                </a:moveTo>
                <a:cubicBezTo>
                  <a:pt x="477651" y="0"/>
                  <a:pt x="246484" y="117025"/>
                  <a:pt x="129221" y="189242"/>
                </a:cubicBezTo>
                <a:lnTo>
                  <a:pt x="68605" y="101761"/>
                </a:lnTo>
                <a:lnTo>
                  <a:pt x="2155" y="278962"/>
                </a:lnTo>
                <a:cubicBezTo>
                  <a:pt x="-1746" y="289375"/>
                  <a:pt x="-288" y="301044"/>
                  <a:pt x="6022" y="310202"/>
                </a:cubicBezTo>
                <a:cubicBezTo>
                  <a:pt x="12365" y="319361"/>
                  <a:pt x="22778" y="324788"/>
                  <a:pt x="33904" y="324788"/>
                </a:cubicBezTo>
                <a:lnTo>
                  <a:pt x="223180" y="324788"/>
                </a:lnTo>
                <a:lnTo>
                  <a:pt x="168127" y="245380"/>
                </a:lnTo>
                <a:cubicBezTo>
                  <a:pt x="280031" y="177404"/>
                  <a:pt x="498750" y="67841"/>
                  <a:pt x="746573" y="67841"/>
                </a:cubicBezTo>
                <a:cubicBezTo>
                  <a:pt x="1103144" y="67841"/>
                  <a:pt x="1401203" y="295854"/>
                  <a:pt x="1404188" y="298161"/>
                </a:cubicBezTo>
                <a:lnTo>
                  <a:pt x="1445842" y="244600"/>
                </a:lnTo>
                <a:cubicBezTo>
                  <a:pt x="1432953" y="234594"/>
                  <a:pt x="1126956" y="0"/>
                  <a:pt x="746573" y="0"/>
                </a:cubicBezTo>
                <a:close/>
              </a:path>
            </a:pathLst>
          </a:custGeom>
          <a:solidFill>
            <a:srgbClr val="0097A7"/>
          </a:solidFill>
          <a:ln w="3373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6" name="슬라이드 번호 개체 틀 45">
            <a:extLst>
              <a:ext uri="{FF2B5EF4-FFF2-40B4-BE49-F238E27FC236}">
                <a16:creationId xmlns:a16="http://schemas.microsoft.com/office/drawing/2014/main" id="{8F118A76-7F33-B57B-B060-CE46766377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4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9E6F90-CFF4-4431-CA7D-10C918200E64}"/>
              </a:ext>
            </a:extLst>
          </p:cNvPr>
          <p:cNvSpPr txBox="1"/>
          <p:nvPr/>
        </p:nvSpPr>
        <p:spPr>
          <a:xfrm>
            <a:off x="824185" y="4353128"/>
            <a:ext cx="3754554" cy="1515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ko-KR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1</a:t>
            </a: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차 개발 결과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동적 제스처 인식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x</a:t>
            </a:r>
            <a:b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</a:b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90%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에 도달하지 못하는 정확도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(78%)</a:t>
            </a:r>
            <a:endParaRPr lang="ko-KR" altLang="en-US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0CCF0A9-419F-B137-C885-216DF1C8839A}"/>
              </a:ext>
            </a:extLst>
          </p:cNvPr>
          <p:cNvCxnSpPr/>
          <p:nvPr/>
        </p:nvCxnSpPr>
        <p:spPr>
          <a:xfrm>
            <a:off x="672164" y="4013734"/>
            <a:ext cx="620335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F34B842-4BC7-42C1-99B5-F3BC20D92C1F}"/>
              </a:ext>
            </a:extLst>
          </p:cNvPr>
          <p:cNvSpPr txBox="1"/>
          <p:nvPr/>
        </p:nvSpPr>
        <p:spPr>
          <a:xfrm>
            <a:off x="615170" y="6617848"/>
            <a:ext cx="1021080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Juan Pablo Pérez Beltrán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E88CA5-7A3A-A2F5-C633-CE0360643BCB}"/>
              </a:ext>
            </a:extLst>
          </p:cNvPr>
          <p:cNvSpPr txBox="1"/>
          <p:nvPr/>
        </p:nvSpPr>
        <p:spPr>
          <a:xfrm>
            <a:off x="615170" y="6665473"/>
            <a:ext cx="603050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Noun Project</a:t>
            </a:r>
          </a:p>
        </p:txBody>
      </p:sp>
    </p:spTree>
    <p:extLst>
      <p:ext uri="{BB962C8B-B14F-4D97-AF65-F5344CB8AC3E}">
        <p14:creationId xmlns:p14="http://schemas.microsoft.com/office/powerpoint/2010/main" val="474854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B1DF9-B92E-3B5A-A5C9-67EEDD4E03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A35A3FC-8791-4B62-E9E7-A8F257EA636F}"/>
              </a:ext>
            </a:extLst>
          </p:cNvPr>
          <p:cNvSpPr txBox="1"/>
          <p:nvPr/>
        </p:nvSpPr>
        <p:spPr>
          <a:xfrm>
            <a:off x="760396" y="875899"/>
            <a:ext cx="23102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부족한 완성도</a:t>
            </a:r>
            <a:r>
              <a:rPr lang="en-US" altLang="ko-KR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, </a:t>
            </a:r>
            <a:r>
              <a:rPr lang="ko-KR" altLang="en-US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왜</a:t>
            </a:r>
            <a:r>
              <a:rPr lang="en-US" altLang="ko-KR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?</a:t>
            </a:r>
            <a:endParaRPr lang="ko-KR" altLang="en-US" sz="24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573D758F-9720-A42F-46A4-5811DEA15D13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E42E2B5-9B93-981B-C4C0-7C12836A48D8}"/>
              </a:ext>
            </a:extLst>
          </p:cNvPr>
          <p:cNvGrpSpPr/>
          <p:nvPr/>
        </p:nvGrpSpPr>
        <p:grpSpPr>
          <a:xfrm>
            <a:off x="9536709" y="4183563"/>
            <a:ext cx="1254816" cy="1303316"/>
            <a:chOff x="9013398" y="3598892"/>
            <a:chExt cx="1445842" cy="1501725"/>
          </a:xfrm>
          <a:solidFill>
            <a:srgbClr val="0097A7"/>
          </a:solidFill>
        </p:grpSpPr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8B774FA1-B7D6-4999-3E67-0E8EB788B22C}"/>
                </a:ext>
              </a:extLst>
            </p:cNvPr>
            <p:cNvSpPr/>
            <p:nvPr/>
          </p:nvSpPr>
          <p:spPr>
            <a:xfrm>
              <a:off x="9248315" y="3967608"/>
              <a:ext cx="1132705" cy="1133009"/>
            </a:xfrm>
            <a:custGeom>
              <a:avLst/>
              <a:gdLst>
                <a:gd name="connsiteX0" fmla="*/ 1030774 w 1132705"/>
                <a:gd name="connsiteY0" fmla="*/ 430687 h 1133009"/>
                <a:gd name="connsiteX1" fmla="*/ 1004079 w 1132705"/>
                <a:gd name="connsiteY1" fmla="*/ 353280 h 1133009"/>
                <a:gd name="connsiteX2" fmla="*/ 991427 w 1132705"/>
                <a:gd name="connsiteY2" fmla="*/ 347141 h 1133009"/>
                <a:gd name="connsiteX3" fmla="*/ 426787 w 1132705"/>
                <a:gd name="connsiteY3" fmla="*/ 352500 h 1133009"/>
                <a:gd name="connsiteX4" fmla="*/ 294599 w 1132705"/>
                <a:gd name="connsiteY4" fmla="*/ 52745 h 1133009"/>
                <a:gd name="connsiteX5" fmla="*/ 185036 w 1132705"/>
                <a:gd name="connsiteY5" fmla="*/ 4951 h 1133009"/>
                <a:gd name="connsiteX6" fmla="*/ 129067 w 1132705"/>
                <a:gd name="connsiteY6" fmla="*/ 113022 h 1133009"/>
                <a:gd name="connsiteX7" fmla="*/ 289443 w 1132705"/>
                <a:gd name="connsiteY7" fmla="*/ 665823 h 1133009"/>
                <a:gd name="connsiteX8" fmla="*/ 265733 w 1132705"/>
                <a:gd name="connsiteY8" fmla="*/ 662703 h 1133009"/>
                <a:gd name="connsiteX9" fmla="*/ 3222 w 1132705"/>
                <a:gd name="connsiteY9" fmla="*/ 769348 h 1133009"/>
                <a:gd name="connsiteX10" fmla="*/ 0 w 1132705"/>
                <a:gd name="connsiteY10" fmla="*/ 793568 h 1133009"/>
                <a:gd name="connsiteX11" fmla="*/ 526920 w 1132705"/>
                <a:gd name="connsiteY11" fmla="*/ 1050108 h 1133009"/>
                <a:gd name="connsiteX12" fmla="*/ 555549 w 1132705"/>
                <a:gd name="connsiteY12" fmla="*/ 1133009 h 1133009"/>
                <a:gd name="connsiteX13" fmla="*/ 1132705 w 1132705"/>
                <a:gd name="connsiteY13" fmla="*/ 933829 h 1133009"/>
                <a:gd name="connsiteX14" fmla="*/ 1091017 w 1132705"/>
                <a:gd name="connsiteY14" fmla="*/ 812936 h 1133009"/>
                <a:gd name="connsiteX15" fmla="*/ 1030774 w 1132705"/>
                <a:gd name="connsiteY15" fmla="*/ 430687 h 1133009"/>
                <a:gd name="connsiteX16" fmla="*/ 597475 w 1132705"/>
                <a:gd name="connsiteY16" fmla="*/ 1046750 h 1133009"/>
                <a:gd name="connsiteX17" fmla="*/ 581837 w 1132705"/>
                <a:gd name="connsiteY17" fmla="*/ 1001398 h 1133009"/>
                <a:gd name="connsiteX18" fmla="*/ 76491 w 1132705"/>
                <a:gd name="connsiteY18" fmla="*/ 755373 h 1133009"/>
                <a:gd name="connsiteX19" fmla="*/ 256778 w 1132705"/>
                <a:gd name="connsiteY19" fmla="*/ 729933 h 1133009"/>
                <a:gd name="connsiteX20" fmla="*/ 383437 w 1132705"/>
                <a:gd name="connsiteY20" fmla="*/ 746690 h 1133009"/>
                <a:gd name="connsiteX21" fmla="*/ 194161 w 1132705"/>
                <a:gd name="connsiteY21" fmla="*/ 94094 h 1133009"/>
                <a:gd name="connsiteX22" fmla="*/ 207152 w 1132705"/>
                <a:gd name="connsiteY22" fmla="*/ 69061 h 1133009"/>
                <a:gd name="connsiteX23" fmla="*/ 232525 w 1132705"/>
                <a:gd name="connsiteY23" fmla="*/ 80153 h 1133009"/>
                <a:gd name="connsiteX24" fmla="*/ 389780 w 1132705"/>
                <a:gd name="connsiteY24" fmla="*/ 436657 h 1133009"/>
                <a:gd name="connsiteX25" fmla="*/ 419291 w 1132705"/>
                <a:gd name="connsiteY25" fmla="*/ 426481 h 1133009"/>
                <a:gd name="connsiteX26" fmla="*/ 949263 w 1132705"/>
                <a:gd name="connsiteY26" fmla="*/ 402431 h 1133009"/>
                <a:gd name="connsiteX27" fmla="*/ 966665 w 1132705"/>
                <a:gd name="connsiteY27" fmla="*/ 452871 h 1133009"/>
                <a:gd name="connsiteX28" fmla="*/ 1022701 w 1132705"/>
                <a:gd name="connsiteY28" fmla="*/ 812224 h 1133009"/>
                <a:gd name="connsiteX29" fmla="*/ 1021650 w 1132705"/>
                <a:gd name="connsiteY29" fmla="*/ 820161 h 1133009"/>
                <a:gd name="connsiteX30" fmla="*/ 1046378 w 1132705"/>
                <a:gd name="connsiteY30" fmla="*/ 891869 h 1133009"/>
                <a:gd name="connsiteX31" fmla="*/ 597475 w 1132705"/>
                <a:gd name="connsiteY31" fmla="*/ 1046750 h 113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32705" h="1133009">
                  <a:moveTo>
                    <a:pt x="1030774" y="430687"/>
                  </a:moveTo>
                  <a:lnTo>
                    <a:pt x="1004079" y="353280"/>
                  </a:lnTo>
                  <a:lnTo>
                    <a:pt x="991427" y="347141"/>
                  </a:lnTo>
                  <a:cubicBezTo>
                    <a:pt x="856830" y="281607"/>
                    <a:pt x="642724" y="284083"/>
                    <a:pt x="426787" y="352500"/>
                  </a:cubicBezTo>
                  <a:lnTo>
                    <a:pt x="294599" y="52745"/>
                  </a:lnTo>
                  <a:cubicBezTo>
                    <a:pt x="275875" y="10379"/>
                    <a:pt x="228726" y="-10177"/>
                    <a:pt x="185036" y="4951"/>
                  </a:cubicBezTo>
                  <a:cubicBezTo>
                    <a:pt x="140498" y="20317"/>
                    <a:pt x="115906" y="67806"/>
                    <a:pt x="129067" y="113022"/>
                  </a:cubicBezTo>
                  <a:lnTo>
                    <a:pt x="289443" y="665823"/>
                  </a:lnTo>
                  <a:lnTo>
                    <a:pt x="265733" y="662703"/>
                  </a:lnTo>
                  <a:cubicBezTo>
                    <a:pt x="144942" y="646726"/>
                    <a:pt x="19335" y="646997"/>
                    <a:pt x="3222" y="769348"/>
                  </a:cubicBezTo>
                  <a:lnTo>
                    <a:pt x="0" y="793568"/>
                  </a:lnTo>
                  <a:lnTo>
                    <a:pt x="526920" y="1050108"/>
                  </a:lnTo>
                  <a:lnTo>
                    <a:pt x="555549" y="1133009"/>
                  </a:lnTo>
                  <a:lnTo>
                    <a:pt x="1132705" y="933829"/>
                  </a:lnTo>
                  <a:lnTo>
                    <a:pt x="1091017" y="812936"/>
                  </a:lnTo>
                  <a:cubicBezTo>
                    <a:pt x="1099294" y="734614"/>
                    <a:pt x="1087761" y="595845"/>
                    <a:pt x="1030774" y="430687"/>
                  </a:cubicBezTo>
                  <a:close/>
                  <a:moveTo>
                    <a:pt x="597475" y="1046750"/>
                  </a:moveTo>
                  <a:lnTo>
                    <a:pt x="581837" y="1001398"/>
                  </a:lnTo>
                  <a:lnTo>
                    <a:pt x="76491" y="755373"/>
                  </a:lnTo>
                  <a:cubicBezTo>
                    <a:pt x="88363" y="732816"/>
                    <a:pt x="125438" y="712599"/>
                    <a:pt x="256778" y="729933"/>
                  </a:cubicBezTo>
                  <a:lnTo>
                    <a:pt x="383437" y="746690"/>
                  </a:lnTo>
                  <a:lnTo>
                    <a:pt x="194161" y="94094"/>
                  </a:lnTo>
                  <a:cubicBezTo>
                    <a:pt x="191142" y="83613"/>
                    <a:pt x="196840" y="72623"/>
                    <a:pt x="207152" y="69061"/>
                  </a:cubicBezTo>
                  <a:cubicBezTo>
                    <a:pt x="217260" y="65499"/>
                    <a:pt x="228183" y="70316"/>
                    <a:pt x="232525" y="80153"/>
                  </a:cubicBezTo>
                  <a:lnTo>
                    <a:pt x="389780" y="436657"/>
                  </a:lnTo>
                  <a:lnTo>
                    <a:pt x="419291" y="426481"/>
                  </a:lnTo>
                  <a:cubicBezTo>
                    <a:pt x="621863" y="356537"/>
                    <a:pt x="822978" y="347717"/>
                    <a:pt x="949263" y="402431"/>
                  </a:cubicBezTo>
                  <a:lnTo>
                    <a:pt x="966665" y="452871"/>
                  </a:lnTo>
                  <a:cubicBezTo>
                    <a:pt x="1021921" y="612941"/>
                    <a:pt x="1031385" y="746486"/>
                    <a:pt x="1022701" y="812224"/>
                  </a:cubicBezTo>
                  <a:lnTo>
                    <a:pt x="1021650" y="820161"/>
                  </a:lnTo>
                  <a:lnTo>
                    <a:pt x="1046378" y="891869"/>
                  </a:lnTo>
                  <a:lnTo>
                    <a:pt x="597475" y="1046750"/>
                  </a:lnTo>
                  <a:close/>
                </a:path>
              </a:pathLst>
            </a:custGeom>
            <a:grpFill/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775434D9-8E09-D29B-76C4-F54D5A4006CE}"/>
                </a:ext>
              </a:extLst>
            </p:cNvPr>
            <p:cNvSpPr/>
            <p:nvPr/>
          </p:nvSpPr>
          <p:spPr>
            <a:xfrm>
              <a:off x="9013398" y="3598892"/>
              <a:ext cx="1445842" cy="324788"/>
            </a:xfrm>
            <a:custGeom>
              <a:avLst/>
              <a:gdLst>
                <a:gd name="connsiteX0" fmla="*/ 746573 w 1445842"/>
                <a:gd name="connsiteY0" fmla="*/ 0 h 324788"/>
                <a:gd name="connsiteX1" fmla="*/ 129221 w 1445842"/>
                <a:gd name="connsiteY1" fmla="*/ 189242 h 324788"/>
                <a:gd name="connsiteX2" fmla="*/ 68605 w 1445842"/>
                <a:gd name="connsiteY2" fmla="*/ 101761 h 324788"/>
                <a:gd name="connsiteX3" fmla="*/ 2155 w 1445842"/>
                <a:gd name="connsiteY3" fmla="*/ 278962 h 324788"/>
                <a:gd name="connsiteX4" fmla="*/ 6022 w 1445842"/>
                <a:gd name="connsiteY4" fmla="*/ 310202 h 324788"/>
                <a:gd name="connsiteX5" fmla="*/ 33904 w 1445842"/>
                <a:gd name="connsiteY5" fmla="*/ 324788 h 324788"/>
                <a:gd name="connsiteX6" fmla="*/ 223180 w 1445842"/>
                <a:gd name="connsiteY6" fmla="*/ 324788 h 324788"/>
                <a:gd name="connsiteX7" fmla="*/ 168127 w 1445842"/>
                <a:gd name="connsiteY7" fmla="*/ 245380 h 324788"/>
                <a:gd name="connsiteX8" fmla="*/ 746573 w 1445842"/>
                <a:gd name="connsiteY8" fmla="*/ 67841 h 324788"/>
                <a:gd name="connsiteX9" fmla="*/ 1404188 w 1445842"/>
                <a:gd name="connsiteY9" fmla="*/ 298161 h 324788"/>
                <a:gd name="connsiteX10" fmla="*/ 1445842 w 1445842"/>
                <a:gd name="connsiteY10" fmla="*/ 244600 h 324788"/>
                <a:gd name="connsiteX11" fmla="*/ 746573 w 1445842"/>
                <a:gd name="connsiteY11" fmla="*/ 0 h 32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5842" h="324788">
                  <a:moveTo>
                    <a:pt x="746573" y="0"/>
                  </a:moveTo>
                  <a:cubicBezTo>
                    <a:pt x="477651" y="0"/>
                    <a:pt x="246484" y="117025"/>
                    <a:pt x="129221" y="189242"/>
                  </a:cubicBezTo>
                  <a:lnTo>
                    <a:pt x="68605" y="101761"/>
                  </a:lnTo>
                  <a:lnTo>
                    <a:pt x="2155" y="278962"/>
                  </a:lnTo>
                  <a:cubicBezTo>
                    <a:pt x="-1746" y="289375"/>
                    <a:pt x="-288" y="301044"/>
                    <a:pt x="6022" y="310202"/>
                  </a:cubicBezTo>
                  <a:cubicBezTo>
                    <a:pt x="12365" y="319361"/>
                    <a:pt x="22778" y="324788"/>
                    <a:pt x="33904" y="324788"/>
                  </a:cubicBezTo>
                  <a:lnTo>
                    <a:pt x="223180" y="324788"/>
                  </a:lnTo>
                  <a:lnTo>
                    <a:pt x="168127" y="245380"/>
                  </a:lnTo>
                  <a:cubicBezTo>
                    <a:pt x="280031" y="177404"/>
                    <a:pt x="498750" y="67841"/>
                    <a:pt x="746573" y="67841"/>
                  </a:cubicBezTo>
                  <a:cubicBezTo>
                    <a:pt x="1103144" y="67841"/>
                    <a:pt x="1401203" y="295854"/>
                    <a:pt x="1404188" y="298161"/>
                  </a:cubicBezTo>
                  <a:lnTo>
                    <a:pt x="1445842" y="244600"/>
                  </a:lnTo>
                  <a:cubicBezTo>
                    <a:pt x="1432953" y="234594"/>
                    <a:pt x="1126956" y="0"/>
                    <a:pt x="746573" y="0"/>
                  </a:cubicBezTo>
                  <a:close/>
                </a:path>
              </a:pathLst>
            </a:custGeom>
            <a:grpFill/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05839C-882E-F70D-E5B9-7DD94CA966AB}"/>
              </a:ext>
            </a:extLst>
          </p:cNvPr>
          <p:cNvSpPr txBox="1"/>
          <p:nvPr/>
        </p:nvSpPr>
        <p:spPr>
          <a:xfrm>
            <a:off x="862330" y="2376726"/>
            <a:ext cx="4799712" cy="3311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ko-KR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&lt;</a:t>
            </a:r>
            <a:r>
              <a:rPr lang="ko-KR" altLang="en-US" sz="2000" b="1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전처리</a:t>
            </a:r>
            <a:r>
              <a:rPr lang="en-US" altLang="ko-KR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&gt;</a:t>
            </a:r>
          </a:p>
          <a:p>
            <a:pPr>
              <a:lnSpc>
                <a:spcPts val="2800"/>
              </a:lnSpc>
            </a:pP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이미지 프레임 전체에서 손 관절 각각의 위치 정보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-&gt;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손 모양 인식이 부족한가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?</a:t>
            </a:r>
          </a:p>
          <a:p>
            <a:pPr>
              <a:lnSpc>
                <a:spcPts val="2800"/>
              </a:lnSpc>
            </a:pP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-&gt;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손목 기준 손 관절 위치 정보 추가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짧은 시퀀스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기존 시퀀스 길이 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: 15</a:t>
            </a:r>
          </a:p>
          <a:p>
            <a:pPr>
              <a:lnSpc>
                <a:spcPts val="2800"/>
              </a:lnSpc>
            </a:pP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-&gt; 80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으로 늘림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D8D758D8-DB9E-AD32-8DBD-4589245D3469}"/>
              </a:ext>
            </a:extLst>
          </p:cNvPr>
          <p:cNvGrpSpPr/>
          <p:nvPr/>
        </p:nvGrpSpPr>
        <p:grpSpPr>
          <a:xfrm>
            <a:off x="7845474" y="2577735"/>
            <a:ext cx="1691235" cy="1605828"/>
            <a:chOff x="6057102" y="2359884"/>
            <a:chExt cx="746302" cy="708614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E76FEA63-03A5-F5C8-F0E2-0F977B5D14CC}"/>
                </a:ext>
              </a:extLst>
            </p:cNvPr>
            <p:cNvSpPr/>
            <p:nvPr/>
          </p:nvSpPr>
          <p:spPr>
            <a:xfrm>
              <a:off x="6057102" y="2359884"/>
              <a:ext cx="746302" cy="708614"/>
            </a:xfrm>
            <a:custGeom>
              <a:avLst/>
              <a:gdLst>
                <a:gd name="connsiteX0" fmla="*/ 732015 w 746302"/>
                <a:gd name="connsiteY0" fmla="*/ 0 h 708614"/>
                <a:gd name="connsiteX1" fmla="*/ 14288 w 746302"/>
                <a:gd name="connsiteY1" fmla="*/ 0 h 708614"/>
                <a:gd name="connsiteX2" fmla="*/ 0 w 746302"/>
                <a:gd name="connsiteY2" fmla="*/ 14288 h 708614"/>
                <a:gd name="connsiteX3" fmla="*/ 0 w 746302"/>
                <a:gd name="connsiteY3" fmla="*/ 520008 h 708614"/>
                <a:gd name="connsiteX4" fmla="*/ 14288 w 746302"/>
                <a:gd name="connsiteY4" fmla="*/ 534295 h 708614"/>
                <a:gd name="connsiteX5" fmla="*/ 259632 w 746302"/>
                <a:gd name="connsiteY5" fmla="*/ 534295 h 708614"/>
                <a:gd name="connsiteX6" fmla="*/ 259632 w 746302"/>
                <a:gd name="connsiteY6" fmla="*/ 581065 h 708614"/>
                <a:gd name="connsiteX7" fmla="*/ 179675 w 746302"/>
                <a:gd name="connsiteY7" fmla="*/ 581065 h 708614"/>
                <a:gd name="connsiteX8" fmla="*/ 165387 w 746302"/>
                <a:gd name="connsiteY8" fmla="*/ 595353 h 708614"/>
                <a:gd name="connsiteX9" fmla="*/ 165387 w 746302"/>
                <a:gd name="connsiteY9" fmla="*/ 694327 h 708614"/>
                <a:gd name="connsiteX10" fmla="*/ 179675 w 746302"/>
                <a:gd name="connsiteY10" fmla="*/ 708614 h 708614"/>
                <a:gd name="connsiteX11" fmla="*/ 566628 w 746302"/>
                <a:gd name="connsiteY11" fmla="*/ 708614 h 708614"/>
                <a:gd name="connsiteX12" fmla="*/ 580915 w 746302"/>
                <a:gd name="connsiteY12" fmla="*/ 694327 h 708614"/>
                <a:gd name="connsiteX13" fmla="*/ 580915 w 746302"/>
                <a:gd name="connsiteY13" fmla="*/ 595353 h 708614"/>
                <a:gd name="connsiteX14" fmla="*/ 566628 w 746302"/>
                <a:gd name="connsiteY14" fmla="*/ 581065 h 708614"/>
                <a:gd name="connsiteX15" fmla="*/ 486670 w 746302"/>
                <a:gd name="connsiteY15" fmla="*/ 581065 h 708614"/>
                <a:gd name="connsiteX16" fmla="*/ 486670 w 746302"/>
                <a:gd name="connsiteY16" fmla="*/ 534295 h 708614"/>
                <a:gd name="connsiteX17" fmla="*/ 732015 w 746302"/>
                <a:gd name="connsiteY17" fmla="*/ 534295 h 708614"/>
                <a:gd name="connsiteX18" fmla="*/ 746303 w 746302"/>
                <a:gd name="connsiteY18" fmla="*/ 520008 h 708614"/>
                <a:gd name="connsiteX19" fmla="*/ 746303 w 746302"/>
                <a:gd name="connsiteY19" fmla="*/ 14288 h 708614"/>
                <a:gd name="connsiteX20" fmla="*/ 732015 w 746302"/>
                <a:gd name="connsiteY20" fmla="*/ 0 h 708614"/>
                <a:gd name="connsiteX21" fmla="*/ 552345 w 746302"/>
                <a:gd name="connsiteY21" fmla="*/ 680066 h 708614"/>
                <a:gd name="connsiteX22" fmla="*/ 193967 w 746302"/>
                <a:gd name="connsiteY22" fmla="*/ 680066 h 708614"/>
                <a:gd name="connsiteX23" fmla="*/ 193967 w 746302"/>
                <a:gd name="connsiteY23" fmla="*/ 609671 h 708614"/>
                <a:gd name="connsiteX24" fmla="*/ 552345 w 746302"/>
                <a:gd name="connsiteY24" fmla="*/ 609671 h 708614"/>
                <a:gd name="connsiteX25" fmla="*/ 458137 w 746302"/>
                <a:gd name="connsiteY25" fmla="*/ 581092 h 708614"/>
                <a:gd name="connsiteX26" fmla="*/ 288211 w 746302"/>
                <a:gd name="connsiteY26" fmla="*/ 581092 h 708614"/>
                <a:gd name="connsiteX27" fmla="*/ 288211 w 746302"/>
                <a:gd name="connsiteY27" fmla="*/ 534322 h 708614"/>
                <a:gd name="connsiteX28" fmla="*/ 458137 w 746302"/>
                <a:gd name="connsiteY28" fmla="*/ 534322 h 708614"/>
                <a:gd name="connsiteX29" fmla="*/ 717732 w 746302"/>
                <a:gd name="connsiteY29" fmla="*/ 505747 h 708614"/>
                <a:gd name="connsiteX30" fmla="*/ 28579 w 746302"/>
                <a:gd name="connsiteY30" fmla="*/ 505747 h 708614"/>
                <a:gd name="connsiteX31" fmla="*/ 28579 w 746302"/>
                <a:gd name="connsiteY31" fmla="*/ 28564 h 708614"/>
                <a:gd name="connsiteX32" fmla="*/ 717732 w 746302"/>
                <a:gd name="connsiteY32" fmla="*/ 28564 h 708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746302" h="708614">
                  <a:moveTo>
                    <a:pt x="732015" y="0"/>
                  </a:moveTo>
                  <a:lnTo>
                    <a:pt x="14288" y="0"/>
                  </a:lnTo>
                  <a:cubicBezTo>
                    <a:pt x="6400" y="0"/>
                    <a:pt x="0" y="6400"/>
                    <a:pt x="0" y="14288"/>
                  </a:cubicBezTo>
                  <a:lnTo>
                    <a:pt x="0" y="520008"/>
                  </a:lnTo>
                  <a:cubicBezTo>
                    <a:pt x="0" y="527896"/>
                    <a:pt x="6400" y="534295"/>
                    <a:pt x="14288" y="534295"/>
                  </a:cubicBezTo>
                  <a:lnTo>
                    <a:pt x="259632" y="534295"/>
                  </a:lnTo>
                  <a:lnTo>
                    <a:pt x="259632" y="581065"/>
                  </a:lnTo>
                  <a:lnTo>
                    <a:pt x="179675" y="581065"/>
                  </a:lnTo>
                  <a:cubicBezTo>
                    <a:pt x="171787" y="581065"/>
                    <a:pt x="165387" y="587465"/>
                    <a:pt x="165387" y="595353"/>
                  </a:cubicBezTo>
                  <a:lnTo>
                    <a:pt x="165387" y="694327"/>
                  </a:lnTo>
                  <a:cubicBezTo>
                    <a:pt x="165387" y="702214"/>
                    <a:pt x="171787" y="708614"/>
                    <a:pt x="179675" y="708614"/>
                  </a:cubicBezTo>
                  <a:lnTo>
                    <a:pt x="566628" y="708614"/>
                  </a:lnTo>
                  <a:cubicBezTo>
                    <a:pt x="574516" y="708614"/>
                    <a:pt x="580915" y="702214"/>
                    <a:pt x="580915" y="694327"/>
                  </a:cubicBezTo>
                  <a:lnTo>
                    <a:pt x="580915" y="595353"/>
                  </a:lnTo>
                  <a:cubicBezTo>
                    <a:pt x="580915" y="587465"/>
                    <a:pt x="574516" y="581065"/>
                    <a:pt x="566628" y="581065"/>
                  </a:cubicBezTo>
                  <a:lnTo>
                    <a:pt x="486670" y="581065"/>
                  </a:lnTo>
                  <a:lnTo>
                    <a:pt x="486670" y="534295"/>
                  </a:lnTo>
                  <a:lnTo>
                    <a:pt x="732015" y="534295"/>
                  </a:lnTo>
                  <a:cubicBezTo>
                    <a:pt x="739903" y="534295"/>
                    <a:pt x="746303" y="527896"/>
                    <a:pt x="746303" y="520008"/>
                  </a:cubicBezTo>
                  <a:lnTo>
                    <a:pt x="746303" y="14288"/>
                  </a:lnTo>
                  <a:cubicBezTo>
                    <a:pt x="746303" y="6400"/>
                    <a:pt x="739903" y="0"/>
                    <a:pt x="732015" y="0"/>
                  </a:cubicBezTo>
                  <a:close/>
                  <a:moveTo>
                    <a:pt x="552345" y="680066"/>
                  </a:moveTo>
                  <a:lnTo>
                    <a:pt x="193967" y="680066"/>
                  </a:lnTo>
                  <a:lnTo>
                    <a:pt x="193967" y="609671"/>
                  </a:lnTo>
                  <a:lnTo>
                    <a:pt x="552345" y="609671"/>
                  </a:lnTo>
                  <a:close/>
                  <a:moveTo>
                    <a:pt x="458137" y="581092"/>
                  </a:moveTo>
                  <a:lnTo>
                    <a:pt x="288211" y="581092"/>
                  </a:lnTo>
                  <a:lnTo>
                    <a:pt x="288211" y="534322"/>
                  </a:lnTo>
                  <a:lnTo>
                    <a:pt x="458137" y="534322"/>
                  </a:lnTo>
                  <a:close/>
                  <a:moveTo>
                    <a:pt x="717732" y="505747"/>
                  </a:moveTo>
                  <a:lnTo>
                    <a:pt x="28579" y="505747"/>
                  </a:lnTo>
                  <a:lnTo>
                    <a:pt x="28579" y="28564"/>
                  </a:lnTo>
                  <a:lnTo>
                    <a:pt x="717732" y="2856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6743784A-FE05-8163-5334-1B0BAAAC97D1}"/>
                </a:ext>
              </a:extLst>
            </p:cNvPr>
            <p:cNvSpPr/>
            <p:nvPr/>
          </p:nvSpPr>
          <p:spPr>
            <a:xfrm>
              <a:off x="6124482" y="2419901"/>
              <a:ext cx="611495" cy="414261"/>
            </a:xfrm>
            <a:custGeom>
              <a:avLst/>
              <a:gdLst>
                <a:gd name="connsiteX0" fmla="*/ 14288 w 611495"/>
                <a:gd name="connsiteY0" fmla="*/ 414261 h 414261"/>
                <a:gd name="connsiteX1" fmla="*/ 597208 w 611495"/>
                <a:gd name="connsiteY1" fmla="*/ 414261 h 414261"/>
                <a:gd name="connsiteX2" fmla="*/ 611496 w 611495"/>
                <a:gd name="connsiteY2" fmla="*/ 399974 h 414261"/>
                <a:gd name="connsiteX3" fmla="*/ 611496 w 611495"/>
                <a:gd name="connsiteY3" fmla="*/ 14288 h 414261"/>
                <a:gd name="connsiteX4" fmla="*/ 597208 w 611495"/>
                <a:gd name="connsiteY4" fmla="*/ 0 h 414261"/>
                <a:gd name="connsiteX5" fmla="*/ 14288 w 611495"/>
                <a:gd name="connsiteY5" fmla="*/ 0 h 414261"/>
                <a:gd name="connsiteX6" fmla="*/ 0 w 611495"/>
                <a:gd name="connsiteY6" fmla="*/ 14288 h 414261"/>
                <a:gd name="connsiteX7" fmla="*/ 0 w 611495"/>
                <a:gd name="connsiteY7" fmla="*/ 399974 h 414261"/>
                <a:gd name="connsiteX8" fmla="*/ 14288 w 611495"/>
                <a:gd name="connsiteY8" fmla="*/ 414261 h 414261"/>
                <a:gd name="connsiteX9" fmla="*/ 28575 w 611495"/>
                <a:gd name="connsiteY9" fmla="*/ 28575 h 414261"/>
                <a:gd name="connsiteX10" fmla="*/ 582921 w 611495"/>
                <a:gd name="connsiteY10" fmla="*/ 28575 h 414261"/>
                <a:gd name="connsiteX11" fmla="*/ 582921 w 611495"/>
                <a:gd name="connsiteY11" fmla="*/ 385686 h 414261"/>
                <a:gd name="connsiteX12" fmla="*/ 28575 w 611495"/>
                <a:gd name="connsiteY12" fmla="*/ 385686 h 41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1495" h="414261">
                  <a:moveTo>
                    <a:pt x="14288" y="414261"/>
                  </a:moveTo>
                  <a:lnTo>
                    <a:pt x="597208" y="414261"/>
                  </a:lnTo>
                  <a:cubicBezTo>
                    <a:pt x="605096" y="414261"/>
                    <a:pt x="611496" y="407861"/>
                    <a:pt x="611496" y="399974"/>
                  </a:cubicBezTo>
                  <a:lnTo>
                    <a:pt x="611496" y="14288"/>
                  </a:lnTo>
                  <a:cubicBezTo>
                    <a:pt x="611496" y="6400"/>
                    <a:pt x="605096" y="0"/>
                    <a:pt x="597208" y="0"/>
                  </a:cubicBezTo>
                  <a:lnTo>
                    <a:pt x="14288" y="0"/>
                  </a:lnTo>
                  <a:cubicBezTo>
                    <a:pt x="6400" y="0"/>
                    <a:pt x="0" y="6400"/>
                    <a:pt x="0" y="14288"/>
                  </a:cubicBezTo>
                  <a:lnTo>
                    <a:pt x="0" y="399974"/>
                  </a:lnTo>
                  <a:cubicBezTo>
                    <a:pt x="0" y="407861"/>
                    <a:pt x="6400" y="414261"/>
                    <a:pt x="14288" y="414261"/>
                  </a:cubicBezTo>
                  <a:close/>
                  <a:moveTo>
                    <a:pt x="28575" y="28575"/>
                  </a:moveTo>
                  <a:lnTo>
                    <a:pt x="582921" y="28575"/>
                  </a:lnTo>
                  <a:lnTo>
                    <a:pt x="582921" y="385686"/>
                  </a:lnTo>
                  <a:lnTo>
                    <a:pt x="28575" y="38568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20DB8D8A-A230-F370-B13F-DAA5771EEB6F}"/>
              </a:ext>
            </a:extLst>
          </p:cNvPr>
          <p:cNvSpPr txBox="1"/>
          <p:nvPr/>
        </p:nvSpPr>
        <p:spPr>
          <a:xfrm>
            <a:off x="522660" y="6665495"/>
            <a:ext cx="1021080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Juan Pablo Pérez Beltrán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599B128-05DC-A4FD-B480-F89E4877397B}"/>
              </a:ext>
            </a:extLst>
          </p:cNvPr>
          <p:cNvSpPr txBox="1"/>
          <p:nvPr/>
        </p:nvSpPr>
        <p:spPr>
          <a:xfrm>
            <a:off x="522660" y="6713120"/>
            <a:ext cx="603050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Noun Project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E9B321D-3BB4-3243-71EE-A1C2825CA0BB}"/>
              </a:ext>
            </a:extLst>
          </p:cNvPr>
          <p:cNvSpPr txBox="1"/>
          <p:nvPr/>
        </p:nvSpPr>
        <p:spPr>
          <a:xfrm>
            <a:off x="0" y="6665495"/>
            <a:ext cx="687705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Clea Doltz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2C7810C-8E5C-E424-D201-E2034741BE64}"/>
              </a:ext>
            </a:extLst>
          </p:cNvPr>
          <p:cNvSpPr txBox="1"/>
          <p:nvPr/>
        </p:nvSpPr>
        <p:spPr>
          <a:xfrm>
            <a:off x="0" y="6713120"/>
            <a:ext cx="688009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the Noun Project</a:t>
            </a:r>
          </a:p>
        </p:txBody>
      </p:sp>
      <p:sp>
        <p:nvSpPr>
          <p:cNvPr id="45" name="자유형: 도형 44">
            <a:extLst>
              <a:ext uri="{FF2B5EF4-FFF2-40B4-BE49-F238E27FC236}">
                <a16:creationId xmlns:a16="http://schemas.microsoft.com/office/drawing/2014/main" id="{B2A22444-B643-7228-7186-20C17CDAFF5A}"/>
              </a:ext>
            </a:extLst>
          </p:cNvPr>
          <p:cNvSpPr/>
          <p:nvPr/>
        </p:nvSpPr>
        <p:spPr>
          <a:xfrm>
            <a:off x="8179133" y="3075979"/>
            <a:ext cx="1004649" cy="225680"/>
          </a:xfrm>
          <a:custGeom>
            <a:avLst/>
            <a:gdLst>
              <a:gd name="connsiteX0" fmla="*/ 746573 w 1445842"/>
              <a:gd name="connsiteY0" fmla="*/ 0 h 324788"/>
              <a:gd name="connsiteX1" fmla="*/ 129221 w 1445842"/>
              <a:gd name="connsiteY1" fmla="*/ 189242 h 324788"/>
              <a:gd name="connsiteX2" fmla="*/ 68605 w 1445842"/>
              <a:gd name="connsiteY2" fmla="*/ 101761 h 324788"/>
              <a:gd name="connsiteX3" fmla="*/ 2155 w 1445842"/>
              <a:gd name="connsiteY3" fmla="*/ 278962 h 324788"/>
              <a:gd name="connsiteX4" fmla="*/ 6022 w 1445842"/>
              <a:gd name="connsiteY4" fmla="*/ 310202 h 324788"/>
              <a:gd name="connsiteX5" fmla="*/ 33904 w 1445842"/>
              <a:gd name="connsiteY5" fmla="*/ 324788 h 324788"/>
              <a:gd name="connsiteX6" fmla="*/ 223180 w 1445842"/>
              <a:gd name="connsiteY6" fmla="*/ 324788 h 324788"/>
              <a:gd name="connsiteX7" fmla="*/ 168127 w 1445842"/>
              <a:gd name="connsiteY7" fmla="*/ 245380 h 324788"/>
              <a:gd name="connsiteX8" fmla="*/ 746573 w 1445842"/>
              <a:gd name="connsiteY8" fmla="*/ 67841 h 324788"/>
              <a:gd name="connsiteX9" fmla="*/ 1404188 w 1445842"/>
              <a:gd name="connsiteY9" fmla="*/ 298161 h 324788"/>
              <a:gd name="connsiteX10" fmla="*/ 1445842 w 1445842"/>
              <a:gd name="connsiteY10" fmla="*/ 244600 h 324788"/>
              <a:gd name="connsiteX11" fmla="*/ 746573 w 1445842"/>
              <a:gd name="connsiteY11" fmla="*/ 0 h 32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5842" h="324788">
                <a:moveTo>
                  <a:pt x="746573" y="0"/>
                </a:moveTo>
                <a:cubicBezTo>
                  <a:pt x="477651" y="0"/>
                  <a:pt x="246484" y="117025"/>
                  <a:pt x="129221" y="189242"/>
                </a:cubicBezTo>
                <a:lnTo>
                  <a:pt x="68605" y="101761"/>
                </a:lnTo>
                <a:lnTo>
                  <a:pt x="2155" y="278962"/>
                </a:lnTo>
                <a:cubicBezTo>
                  <a:pt x="-1746" y="289375"/>
                  <a:pt x="-288" y="301044"/>
                  <a:pt x="6022" y="310202"/>
                </a:cubicBezTo>
                <a:cubicBezTo>
                  <a:pt x="12365" y="319361"/>
                  <a:pt x="22778" y="324788"/>
                  <a:pt x="33904" y="324788"/>
                </a:cubicBezTo>
                <a:lnTo>
                  <a:pt x="223180" y="324788"/>
                </a:lnTo>
                <a:lnTo>
                  <a:pt x="168127" y="245380"/>
                </a:lnTo>
                <a:cubicBezTo>
                  <a:pt x="280031" y="177404"/>
                  <a:pt x="498750" y="67841"/>
                  <a:pt x="746573" y="67841"/>
                </a:cubicBezTo>
                <a:cubicBezTo>
                  <a:pt x="1103144" y="67841"/>
                  <a:pt x="1401203" y="295854"/>
                  <a:pt x="1404188" y="298161"/>
                </a:cubicBezTo>
                <a:lnTo>
                  <a:pt x="1445842" y="244600"/>
                </a:lnTo>
                <a:cubicBezTo>
                  <a:pt x="1432953" y="234594"/>
                  <a:pt x="1126956" y="0"/>
                  <a:pt x="746573" y="0"/>
                </a:cubicBezTo>
                <a:close/>
              </a:path>
            </a:pathLst>
          </a:custGeom>
          <a:solidFill>
            <a:srgbClr val="0097A7"/>
          </a:solidFill>
          <a:ln w="3373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6" name="슬라이드 번호 개체 틀 45">
            <a:extLst>
              <a:ext uri="{FF2B5EF4-FFF2-40B4-BE49-F238E27FC236}">
                <a16:creationId xmlns:a16="http://schemas.microsoft.com/office/drawing/2014/main" id="{015AF8D3-E216-222E-D8D0-C783B7182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5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87E1F7-C200-3197-0C59-EEDF20B74BF2}"/>
              </a:ext>
            </a:extLst>
          </p:cNvPr>
          <p:cNvSpPr txBox="1"/>
          <p:nvPr/>
        </p:nvSpPr>
        <p:spPr>
          <a:xfrm>
            <a:off x="182880" y="192505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1.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문제 정의</a:t>
            </a:r>
          </a:p>
        </p:txBody>
      </p:sp>
    </p:spTree>
    <p:extLst>
      <p:ext uri="{BB962C8B-B14F-4D97-AF65-F5344CB8AC3E}">
        <p14:creationId xmlns:p14="http://schemas.microsoft.com/office/powerpoint/2010/main" val="475905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D4362-A2C8-BC07-16D8-AD126A44D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650F362-5029-FA4C-3FD8-6BF1AD37C8C7}"/>
              </a:ext>
            </a:extLst>
          </p:cNvPr>
          <p:cNvSpPr txBox="1"/>
          <p:nvPr/>
        </p:nvSpPr>
        <p:spPr>
          <a:xfrm>
            <a:off x="760396" y="875899"/>
            <a:ext cx="23102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부족한 완성도</a:t>
            </a:r>
            <a:r>
              <a:rPr lang="en-US" altLang="ko-KR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, </a:t>
            </a:r>
            <a:r>
              <a:rPr lang="ko-KR" altLang="en-US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왜</a:t>
            </a:r>
            <a:r>
              <a:rPr lang="en-US" altLang="ko-KR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?</a:t>
            </a:r>
            <a:endParaRPr lang="ko-KR" altLang="en-US" sz="24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EFD5CC23-CA1A-AA2D-0570-7EA2F33B0CE1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1875F08-A86E-9C3D-F4B9-F473771DEFDE}"/>
              </a:ext>
            </a:extLst>
          </p:cNvPr>
          <p:cNvGrpSpPr/>
          <p:nvPr/>
        </p:nvGrpSpPr>
        <p:grpSpPr>
          <a:xfrm>
            <a:off x="9536709" y="4183563"/>
            <a:ext cx="1254816" cy="1303316"/>
            <a:chOff x="9013398" y="3598892"/>
            <a:chExt cx="1445842" cy="1501725"/>
          </a:xfrm>
          <a:solidFill>
            <a:srgbClr val="0097A7"/>
          </a:solidFill>
        </p:grpSpPr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75B28967-56E6-7422-D9C8-DAB49AC4770B}"/>
                </a:ext>
              </a:extLst>
            </p:cNvPr>
            <p:cNvSpPr/>
            <p:nvPr/>
          </p:nvSpPr>
          <p:spPr>
            <a:xfrm>
              <a:off x="9248315" y="3967608"/>
              <a:ext cx="1132705" cy="1133009"/>
            </a:xfrm>
            <a:custGeom>
              <a:avLst/>
              <a:gdLst>
                <a:gd name="connsiteX0" fmla="*/ 1030774 w 1132705"/>
                <a:gd name="connsiteY0" fmla="*/ 430687 h 1133009"/>
                <a:gd name="connsiteX1" fmla="*/ 1004079 w 1132705"/>
                <a:gd name="connsiteY1" fmla="*/ 353280 h 1133009"/>
                <a:gd name="connsiteX2" fmla="*/ 991427 w 1132705"/>
                <a:gd name="connsiteY2" fmla="*/ 347141 h 1133009"/>
                <a:gd name="connsiteX3" fmla="*/ 426787 w 1132705"/>
                <a:gd name="connsiteY3" fmla="*/ 352500 h 1133009"/>
                <a:gd name="connsiteX4" fmla="*/ 294599 w 1132705"/>
                <a:gd name="connsiteY4" fmla="*/ 52745 h 1133009"/>
                <a:gd name="connsiteX5" fmla="*/ 185036 w 1132705"/>
                <a:gd name="connsiteY5" fmla="*/ 4951 h 1133009"/>
                <a:gd name="connsiteX6" fmla="*/ 129067 w 1132705"/>
                <a:gd name="connsiteY6" fmla="*/ 113022 h 1133009"/>
                <a:gd name="connsiteX7" fmla="*/ 289443 w 1132705"/>
                <a:gd name="connsiteY7" fmla="*/ 665823 h 1133009"/>
                <a:gd name="connsiteX8" fmla="*/ 265733 w 1132705"/>
                <a:gd name="connsiteY8" fmla="*/ 662703 h 1133009"/>
                <a:gd name="connsiteX9" fmla="*/ 3222 w 1132705"/>
                <a:gd name="connsiteY9" fmla="*/ 769348 h 1133009"/>
                <a:gd name="connsiteX10" fmla="*/ 0 w 1132705"/>
                <a:gd name="connsiteY10" fmla="*/ 793568 h 1133009"/>
                <a:gd name="connsiteX11" fmla="*/ 526920 w 1132705"/>
                <a:gd name="connsiteY11" fmla="*/ 1050108 h 1133009"/>
                <a:gd name="connsiteX12" fmla="*/ 555549 w 1132705"/>
                <a:gd name="connsiteY12" fmla="*/ 1133009 h 1133009"/>
                <a:gd name="connsiteX13" fmla="*/ 1132705 w 1132705"/>
                <a:gd name="connsiteY13" fmla="*/ 933829 h 1133009"/>
                <a:gd name="connsiteX14" fmla="*/ 1091017 w 1132705"/>
                <a:gd name="connsiteY14" fmla="*/ 812936 h 1133009"/>
                <a:gd name="connsiteX15" fmla="*/ 1030774 w 1132705"/>
                <a:gd name="connsiteY15" fmla="*/ 430687 h 1133009"/>
                <a:gd name="connsiteX16" fmla="*/ 597475 w 1132705"/>
                <a:gd name="connsiteY16" fmla="*/ 1046750 h 1133009"/>
                <a:gd name="connsiteX17" fmla="*/ 581837 w 1132705"/>
                <a:gd name="connsiteY17" fmla="*/ 1001398 h 1133009"/>
                <a:gd name="connsiteX18" fmla="*/ 76491 w 1132705"/>
                <a:gd name="connsiteY18" fmla="*/ 755373 h 1133009"/>
                <a:gd name="connsiteX19" fmla="*/ 256778 w 1132705"/>
                <a:gd name="connsiteY19" fmla="*/ 729933 h 1133009"/>
                <a:gd name="connsiteX20" fmla="*/ 383437 w 1132705"/>
                <a:gd name="connsiteY20" fmla="*/ 746690 h 1133009"/>
                <a:gd name="connsiteX21" fmla="*/ 194161 w 1132705"/>
                <a:gd name="connsiteY21" fmla="*/ 94094 h 1133009"/>
                <a:gd name="connsiteX22" fmla="*/ 207152 w 1132705"/>
                <a:gd name="connsiteY22" fmla="*/ 69061 h 1133009"/>
                <a:gd name="connsiteX23" fmla="*/ 232525 w 1132705"/>
                <a:gd name="connsiteY23" fmla="*/ 80153 h 1133009"/>
                <a:gd name="connsiteX24" fmla="*/ 389780 w 1132705"/>
                <a:gd name="connsiteY24" fmla="*/ 436657 h 1133009"/>
                <a:gd name="connsiteX25" fmla="*/ 419291 w 1132705"/>
                <a:gd name="connsiteY25" fmla="*/ 426481 h 1133009"/>
                <a:gd name="connsiteX26" fmla="*/ 949263 w 1132705"/>
                <a:gd name="connsiteY26" fmla="*/ 402431 h 1133009"/>
                <a:gd name="connsiteX27" fmla="*/ 966665 w 1132705"/>
                <a:gd name="connsiteY27" fmla="*/ 452871 h 1133009"/>
                <a:gd name="connsiteX28" fmla="*/ 1022701 w 1132705"/>
                <a:gd name="connsiteY28" fmla="*/ 812224 h 1133009"/>
                <a:gd name="connsiteX29" fmla="*/ 1021650 w 1132705"/>
                <a:gd name="connsiteY29" fmla="*/ 820161 h 1133009"/>
                <a:gd name="connsiteX30" fmla="*/ 1046378 w 1132705"/>
                <a:gd name="connsiteY30" fmla="*/ 891869 h 1133009"/>
                <a:gd name="connsiteX31" fmla="*/ 597475 w 1132705"/>
                <a:gd name="connsiteY31" fmla="*/ 1046750 h 113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32705" h="1133009">
                  <a:moveTo>
                    <a:pt x="1030774" y="430687"/>
                  </a:moveTo>
                  <a:lnTo>
                    <a:pt x="1004079" y="353280"/>
                  </a:lnTo>
                  <a:lnTo>
                    <a:pt x="991427" y="347141"/>
                  </a:lnTo>
                  <a:cubicBezTo>
                    <a:pt x="856830" y="281607"/>
                    <a:pt x="642724" y="284083"/>
                    <a:pt x="426787" y="352500"/>
                  </a:cubicBezTo>
                  <a:lnTo>
                    <a:pt x="294599" y="52745"/>
                  </a:lnTo>
                  <a:cubicBezTo>
                    <a:pt x="275875" y="10379"/>
                    <a:pt x="228726" y="-10177"/>
                    <a:pt x="185036" y="4951"/>
                  </a:cubicBezTo>
                  <a:cubicBezTo>
                    <a:pt x="140498" y="20317"/>
                    <a:pt x="115906" y="67806"/>
                    <a:pt x="129067" y="113022"/>
                  </a:cubicBezTo>
                  <a:lnTo>
                    <a:pt x="289443" y="665823"/>
                  </a:lnTo>
                  <a:lnTo>
                    <a:pt x="265733" y="662703"/>
                  </a:lnTo>
                  <a:cubicBezTo>
                    <a:pt x="144942" y="646726"/>
                    <a:pt x="19335" y="646997"/>
                    <a:pt x="3222" y="769348"/>
                  </a:cubicBezTo>
                  <a:lnTo>
                    <a:pt x="0" y="793568"/>
                  </a:lnTo>
                  <a:lnTo>
                    <a:pt x="526920" y="1050108"/>
                  </a:lnTo>
                  <a:lnTo>
                    <a:pt x="555549" y="1133009"/>
                  </a:lnTo>
                  <a:lnTo>
                    <a:pt x="1132705" y="933829"/>
                  </a:lnTo>
                  <a:lnTo>
                    <a:pt x="1091017" y="812936"/>
                  </a:lnTo>
                  <a:cubicBezTo>
                    <a:pt x="1099294" y="734614"/>
                    <a:pt x="1087761" y="595845"/>
                    <a:pt x="1030774" y="430687"/>
                  </a:cubicBezTo>
                  <a:close/>
                  <a:moveTo>
                    <a:pt x="597475" y="1046750"/>
                  </a:moveTo>
                  <a:lnTo>
                    <a:pt x="581837" y="1001398"/>
                  </a:lnTo>
                  <a:lnTo>
                    <a:pt x="76491" y="755373"/>
                  </a:lnTo>
                  <a:cubicBezTo>
                    <a:pt x="88363" y="732816"/>
                    <a:pt x="125438" y="712599"/>
                    <a:pt x="256778" y="729933"/>
                  </a:cubicBezTo>
                  <a:lnTo>
                    <a:pt x="383437" y="746690"/>
                  </a:lnTo>
                  <a:lnTo>
                    <a:pt x="194161" y="94094"/>
                  </a:lnTo>
                  <a:cubicBezTo>
                    <a:pt x="191142" y="83613"/>
                    <a:pt x="196840" y="72623"/>
                    <a:pt x="207152" y="69061"/>
                  </a:cubicBezTo>
                  <a:cubicBezTo>
                    <a:pt x="217260" y="65499"/>
                    <a:pt x="228183" y="70316"/>
                    <a:pt x="232525" y="80153"/>
                  </a:cubicBezTo>
                  <a:lnTo>
                    <a:pt x="389780" y="436657"/>
                  </a:lnTo>
                  <a:lnTo>
                    <a:pt x="419291" y="426481"/>
                  </a:lnTo>
                  <a:cubicBezTo>
                    <a:pt x="621863" y="356537"/>
                    <a:pt x="822978" y="347717"/>
                    <a:pt x="949263" y="402431"/>
                  </a:cubicBezTo>
                  <a:lnTo>
                    <a:pt x="966665" y="452871"/>
                  </a:lnTo>
                  <a:cubicBezTo>
                    <a:pt x="1021921" y="612941"/>
                    <a:pt x="1031385" y="746486"/>
                    <a:pt x="1022701" y="812224"/>
                  </a:cubicBezTo>
                  <a:lnTo>
                    <a:pt x="1021650" y="820161"/>
                  </a:lnTo>
                  <a:lnTo>
                    <a:pt x="1046378" y="891869"/>
                  </a:lnTo>
                  <a:lnTo>
                    <a:pt x="597475" y="1046750"/>
                  </a:lnTo>
                  <a:close/>
                </a:path>
              </a:pathLst>
            </a:custGeom>
            <a:grpFill/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B5075AFB-D361-DDB9-BCDB-8FC4F8DAD2F6}"/>
                </a:ext>
              </a:extLst>
            </p:cNvPr>
            <p:cNvSpPr/>
            <p:nvPr/>
          </p:nvSpPr>
          <p:spPr>
            <a:xfrm>
              <a:off x="9013398" y="3598892"/>
              <a:ext cx="1445842" cy="324788"/>
            </a:xfrm>
            <a:custGeom>
              <a:avLst/>
              <a:gdLst>
                <a:gd name="connsiteX0" fmla="*/ 746573 w 1445842"/>
                <a:gd name="connsiteY0" fmla="*/ 0 h 324788"/>
                <a:gd name="connsiteX1" fmla="*/ 129221 w 1445842"/>
                <a:gd name="connsiteY1" fmla="*/ 189242 h 324788"/>
                <a:gd name="connsiteX2" fmla="*/ 68605 w 1445842"/>
                <a:gd name="connsiteY2" fmla="*/ 101761 h 324788"/>
                <a:gd name="connsiteX3" fmla="*/ 2155 w 1445842"/>
                <a:gd name="connsiteY3" fmla="*/ 278962 h 324788"/>
                <a:gd name="connsiteX4" fmla="*/ 6022 w 1445842"/>
                <a:gd name="connsiteY4" fmla="*/ 310202 h 324788"/>
                <a:gd name="connsiteX5" fmla="*/ 33904 w 1445842"/>
                <a:gd name="connsiteY5" fmla="*/ 324788 h 324788"/>
                <a:gd name="connsiteX6" fmla="*/ 223180 w 1445842"/>
                <a:gd name="connsiteY6" fmla="*/ 324788 h 324788"/>
                <a:gd name="connsiteX7" fmla="*/ 168127 w 1445842"/>
                <a:gd name="connsiteY7" fmla="*/ 245380 h 324788"/>
                <a:gd name="connsiteX8" fmla="*/ 746573 w 1445842"/>
                <a:gd name="connsiteY8" fmla="*/ 67841 h 324788"/>
                <a:gd name="connsiteX9" fmla="*/ 1404188 w 1445842"/>
                <a:gd name="connsiteY9" fmla="*/ 298161 h 324788"/>
                <a:gd name="connsiteX10" fmla="*/ 1445842 w 1445842"/>
                <a:gd name="connsiteY10" fmla="*/ 244600 h 324788"/>
                <a:gd name="connsiteX11" fmla="*/ 746573 w 1445842"/>
                <a:gd name="connsiteY11" fmla="*/ 0 h 32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5842" h="324788">
                  <a:moveTo>
                    <a:pt x="746573" y="0"/>
                  </a:moveTo>
                  <a:cubicBezTo>
                    <a:pt x="477651" y="0"/>
                    <a:pt x="246484" y="117025"/>
                    <a:pt x="129221" y="189242"/>
                  </a:cubicBezTo>
                  <a:lnTo>
                    <a:pt x="68605" y="101761"/>
                  </a:lnTo>
                  <a:lnTo>
                    <a:pt x="2155" y="278962"/>
                  </a:lnTo>
                  <a:cubicBezTo>
                    <a:pt x="-1746" y="289375"/>
                    <a:pt x="-288" y="301044"/>
                    <a:pt x="6022" y="310202"/>
                  </a:cubicBezTo>
                  <a:cubicBezTo>
                    <a:pt x="12365" y="319361"/>
                    <a:pt x="22778" y="324788"/>
                    <a:pt x="33904" y="324788"/>
                  </a:cubicBezTo>
                  <a:lnTo>
                    <a:pt x="223180" y="324788"/>
                  </a:lnTo>
                  <a:lnTo>
                    <a:pt x="168127" y="245380"/>
                  </a:lnTo>
                  <a:cubicBezTo>
                    <a:pt x="280031" y="177404"/>
                    <a:pt x="498750" y="67841"/>
                    <a:pt x="746573" y="67841"/>
                  </a:cubicBezTo>
                  <a:cubicBezTo>
                    <a:pt x="1103144" y="67841"/>
                    <a:pt x="1401203" y="295854"/>
                    <a:pt x="1404188" y="298161"/>
                  </a:cubicBezTo>
                  <a:lnTo>
                    <a:pt x="1445842" y="244600"/>
                  </a:lnTo>
                  <a:cubicBezTo>
                    <a:pt x="1432953" y="234594"/>
                    <a:pt x="1126956" y="0"/>
                    <a:pt x="746573" y="0"/>
                  </a:cubicBezTo>
                  <a:close/>
                </a:path>
              </a:pathLst>
            </a:custGeom>
            <a:grpFill/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5C4B7B7-3CA4-DB13-57E6-F60F93C52120}"/>
              </a:ext>
            </a:extLst>
          </p:cNvPr>
          <p:cNvSpPr txBox="1"/>
          <p:nvPr/>
        </p:nvSpPr>
        <p:spPr>
          <a:xfrm>
            <a:off x="862330" y="2376726"/>
            <a:ext cx="4225837" cy="3311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ko-KR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&lt;</a:t>
            </a: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학습</a:t>
            </a:r>
            <a:r>
              <a:rPr lang="en-US" altLang="ko-KR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&gt;</a:t>
            </a:r>
          </a:p>
          <a:p>
            <a:pPr>
              <a:lnSpc>
                <a:spcPts val="2800"/>
              </a:lnSpc>
            </a:pP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단방향 </a:t>
            </a:r>
            <a:r>
              <a:rPr lang="en-US" altLang="ko-KR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LST</a:t>
            </a:r>
          </a:p>
          <a:p>
            <a:pPr>
              <a:lnSpc>
                <a:spcPts val="2800"/>
              </a:lnSpc>
            </a:pP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-&gt;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높은 정확도를 위해 양방향 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LSTM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선정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è"/>
            </a:pP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en-US" altLang="ko-KR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Epoch </a:t>
            </a: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높이기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기존 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30</a:t>
            </a:r>
          </a:p>
          <a:p>
            <a:pPr>
              <a:lnSpc>
                <a:spcPts val="2800"/>
              </a:lnSpc>
            </a:pP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-&gt; 100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까지 설정하고 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90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넘을 시 조기 종료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-&gt; </a:t>
            </a:r>
            <a:r>
              <a:rPr lang="en-US" altLang="ko-KR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ReduceLROnPlateau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로 </a:t>
            </a:r>
            <a:r>
              <a:rPr lang="ko-KR" altLang="en-US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과적합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방지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DA927199-967C-3940-706B-4BE6CAFEBC5C}"/>
              </a:ext>
            </a:extLst>
          </p:cNvPr>
          <p:cNvGrpSpPr/>
          <p:nvPr/>
        </p:nvGrpSpPr>
        <p:grpSpPr>
          <a:xfrm>
            <a:off x="7845474" y="2577735"/>
            <a:ext cx="1691235" cy="1605828"/>
            <a:chOff x="6057102" y="2359884"/>
            <a:chExt cx="746302" cy="708614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FFE660EB-F6B8-0360-4973-1360F72D51B1}"/>
                </a:ext>
              </a:extLst>
            </p:cNvPr>
            <p:cNvSpPr/>
            <p:nvPr/>
          </p:nvSpPr>
          <p:spPr>
            <a:xfrm>
              <a:off x="6057102" y="2359884"/>
              <a:ext cx="746302" cy="708614"/>
            </a:xfrm>
            <a:custGeom>
              <a:avLst/>
              <a:gdLst>
                <a:gd name="connsiteX0" fmla="*/ 732015 w 746302"/>
                <a:gd name="connsiteY0" fmla="*/ 0 h 708614"/>
                <a:gd name="connsiteX1" fmla="*/ 14288 w 746302"/>
                <a:gd name="connsiteY1" fmla="*/ 0 h 708614"/>
                <a:gd name="connsiteX2" fmla="*/ 0 w 746302"/>
                <a:gd name="connsiteY2" fmla="*/ 14288 h 708614"/>
                <a:gd name="connsiteX3" fmla="*/ 0 w 746302"/>
                <a:gd name="connsiteY3" fmla="*/ 520008 h 708614"/>
                <a:gd name="connsiteX4" fmla="*/ 14288 w 746302"/>
                <a:gd name="connsiteY4" fmla="*/ 534295 h 708614"/>
                <a:gd name="connsiteX5" fmla="*/ 259632 w 746302"/>
                <a:gd name="connsiteY5" fmla="*/ 534295 h 708614"/>
                <a:gd name="connsiteX6" fmla="*/ 259632 w 746302"/>
                <a:gd name="connsiteY6" fmla="*/ 581065 h 708614"/>
                <a:gd name="connsiteX7" fmla="*/ 179675 w 746302"/>
                <a:gd name="connsiteY7" fmla="*/ 581065 h 708614"/>
                <a:gd name="connsiteX8" fmla="*/ 165387 w 746302"/>
                <a:gd name="connsiteY8" fmla="*/ 595353 h 708614"/>
                <a:gd name="connsiteX9" fmla="*/ 165387 w 746302"/>
                <a:gd name="connsiteY9" fmla="*/ 694327 h 708614"/>
                <a:gd name="connsiteX10" fmla="*/ 179675 w 746302"/>
                <a:gd name="connsiteY10" fmla="*/ 708614 h 708614"/>
                <a:gd name="connsiteX11" fmla="*/ 566628 w 746302"/>
                <a:gd name="connsiteY11" fmla="*/ 708614 h 708614"/>
                <a:gd name="connsiteX12" fmla="*/ 580915 w 746302"/>
                <a:gd name="connsiteY12" fmla="*/ 694327 h 708614"/>
                <a:gd name="connsiteX13" fmla="*/ 580915 w 746302"/>
                <a:gd name="connsiteY13" fmla="*/ 595353 h 708614"/>
                <a:gd name="connsiteX14" fmla="*/ 566628 w 746302"/>
                <a:gd name="connsiteY14" fmla="*/ 581065 h 708614"/>
                <a:gd name="connsiteX15" fmla="*/ 486670 w 746302"/>
                <a:gd name="connsiteY15" fmla="*/ 581065 h 708614"/>
                <a:gd name="connsiteX16" fmla="*/ 486670 w 746302"/>
                <a:gd name="connsiteY16" fmla="*/ 534295 h 708614"/>
                <a:gd name="connsiteX17" fmla="*/ 732015 w 746302"/>
                <a:gd name="connsiteY17" fmla="*/ 534295 h 708614"/>
                <a:gd name="connsiteX18" fmla="*/ 746303 w 746302"/>
                <a:gd name="connsiteY18" fmla="*/ 520008 h 708614"/>
                <a:gd name="connsiteX19" fmla="*/ 746303 w 746302"/>
                <a:gd name="connsiteY19" fmla="*/ 14288 h 708614"/>
                <a:gd name="connsiteX20" fmla="*/ 732015 w 746302"/>
                <a:gd name="connsiteY20" fmla="*/ 0 h 708614"/>
                <a:gd name="connsiteX21" fmla="*/ 552345 w 746302"/>
                <a:gd name="connsiteY21" fmla="*/ 680066 h 708614"/>
                <a:gd name="connsiteX22" fmla="*/ 193967 w 746302"/>
                <a:gd name="connsiteY22" fmla="*/ 680066 h 708614"/>
                <a:gd name="connsiteX23" fmla="*/ 193967 w 746302"/>
                <a:gd name="connsiteY23" fmla="*/ 609671 h 708614"/>
                <a:gd name="connsiteX24" fmla="*/ 552345 w 746302"/>
                <a:gd name="connsiteY24" fmla="*/ 609671 h 708614"/>
                <a:gd name="connsiteX25" fmla="*/ 458137 w 746302"/>
                <a:gd name="connsiteY25" fmla="*/ 581092 h 708614"/>
                <a:gd name="connsiteX26" fmla="*/ 288211 w 746302"/>
                <a:gd name="connsiteY26" fmla="*/ 581092 h 708614"/>
                <a:gd name="connsiteX27" fmla="*/ 288211 w 746302"/>
                <a:gd name="connsiteY27" fmla="*/ 534322 h 708614"/>
                <a:gd name="connsiteX28" fmla="*/ 458137 w 746302"/>
                <a:gd name="connsiteY28" fmla="*/ 534322 h 708614"/>
                <a:gd name="connsiteX29" fmla="*/ 717732 w 746302"/>
                <a:gd name="connsiteY29" fmla="*/ 505747 h 708614"/>
                <a:gd name="connsiteX30" fmla="*/ 28579 w 746302"/>
                <a:gd name="connsiteY30" fmla="*/ 505747 h 708614"/>
                <a:gd name="connsiteX31" fmla="*/ 28579 w 746302"/>
                <a:gd name="connsiteY31" fmla="*/ 28564 h 708614"/>
                <a:gd name="connsiteX32" fmla="*/ 717732 w 746302"/>
                <a:gd name="connsiteY32" fmla="*/ 28564 h 708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746302" h="708614">
                  <a:moveTo>
                    <a:pt x="732015" y="0"/>
                  </a:moveTo>
                  <a:lnTo>
                    <a:pt x="14288" y="0"/>
                  </a:lnTo>
                  <a:cubicBezTo>
                    <a:pt x="6400" y="0"/>
                    <a:pt x="0" y="6400"/>
                    <a:pt x="0" y="14288"/>
                  </a:cubicBezTo>
                  <a:lnTo>
                    <a:pt x="0" y="520008"/>
                  </a:lnTo>
                  <a:cubicBezTo>
                    <a:pt x="0" y="527896"/>
                    <a:pt x="6400" y="534295"/>
                    <a:pt x="14288" y="534295"/>
                  </a:cubicBezTo>
                  <a:lnTo>
                    <a:pt x="259632" y="534295"/>
                  </a:lnTo>
                  <a:lnTo>
                    <a:pt x="259632" y="581065"/>
                  </a:lnTo>
                  <a:lnTo>
                    <a:pt x="179675" y="581065"/>
                  </a:lnTo>
                  <a:cubicBezTo>
                    <a:pt x="171787" y="581065"/>
                    <a:pt x="165387" y="587465"/>
                    <a:pt x="165387" y="595353"/>
                  </a:cubicBezTo>
                  <a:lnTo>
                    <a:pt x="165387" y="694327"/>
                  </a:lnTo>
                  <a:cubicBezTo>
                    <a:pt x="165387" y="702214"/>
                    <a:pt x="171787" y="708614"/>
                    <a:pt x="179675" y="708614"/>
                  </a:cubicBezTo>
                  <a:lnTo>
                    <a:pt x="566628" y="708614"/>
                  </a:lnTo>
                  <a:cubicBezTo>
                    <a:pt x="574516" y="708614"/>
                    <a:pt x="580915" y="702214"/>
                    <a:pt x="580915" y="694327"/>
                  </a:cubicBezTo>
                  <a:lnTo>
                    <a:pt x="580915" y="595353"/>
                  </a:lnTo>
                  <a:cubicBezTo>
                    <a:pt x="580915" y="587465"/>
                    <a:pt x="574516" y="581065"/>
                    <a:pt x="566628" y="581065"/>
                  </a:cubicBezTo>
                  <a:lnTo>
                    <a:pt x="486670" y="581065"/>
                  </a:lnTo>
                  <a:lnTo>
                    <a:pt x="486670" y="534295"/>
                  </a:lnTo>
                  <a:lnTo>
                    <a:pt x="732015" y="534295"/>
                  </a:lnTo>
                  <a:cubicBezTo>
                    <a:pt x="739903" y="534295"/>
                    <a:pt x="746303" y="527896"/>
                    <a:pt x="746303" y="520008"/>
                  </a:cubicBezTo>
                  <a:lnTo>
                    <a:pt x="746303" y="14288"/>
                  </a:lnTo>
                  <a:cubicBezTo>
                    <a:pt x="746303" y="6400"/>
                    <a:pt x="739903" y="0"/>
                    <a:pt x="732015" y="0"/>
                  </a:cubicBezTo>
                  <a:close/>
                  <a:moveTo>
                    <a:pt x="552345" y="680066"/>
                  </a:moveTo>
                  <a:lnTo>
                    <a:pt x="193967" y="680066"/>
                  </a:lnTo>
                  <a:lnTo>
                    <a:pt x="193967" y="609671"/>
                  </a:lnTo>
                  <a:lnTo>
                    <a:pt x="552345" y="609671"/>
                  </a:lnTo>
                  <a:close/>
                  <a:moveTo>
                    <a:pt x="458137" y="581092"/>
                  </a:moveTo>
                  <a:lnTo>
                    <a:pt x="288211" y="581092"/>
                  </a:lnTo>
                  <a:lnTo>
                    <a:pt x="288211" y="534322"/>
                  </a:lnTo>
                  <a:lnTo>
                    <a:pt x="458137" y="534322"/>
                  </a:lnTo>
                  <a:close/>
                  <a:moveTo>
                    <a:pt x="717732" y="505747"/>
                  </a:moveTo>
                  <a:lnTo>
                    <a:pt x="28579" y="505747"/>
                  </a:lnTo>
                  <a:lnTo>
                    <a:pt x="28579" y="28564"/>
                  </a:lnTo>
                  <a:lnTo>
                    <a:pt x="717732" y="2856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5590620A-1756-3A63-7908-74278512A133}"/>
                </a:ext>
              </a:extLst>
            </p:cNvPr>
            <p:cNvSpPr/>
            <p:nvPr/>
          </p:nvSpPr>
          <p:spPr>
            <a:xfrm>
              <a:off x="6124482" y="2419901"/>
              <a:ext cx="611495" cy="414261"/>
            </a:xfrm>
            <a:custGeom>
              <a:avLst/>
              <a:gdLst>
                <a:gd name="connsiteX0" fmla="*/ 14288 w 611495"/>
                <a:gd name="connsiteY0" fmla="*/ 414261 h 414261"/>
                <a:gd name="connsiteX1" fmla="*/ 597208 w 611495"/>
                <a:gd name="connsiteY1" fmla="*/ 414261 h 414261"/>
                <a:gd name="connsiteX2" fmla="*/ 611496 w 611495"/>
                <a:gd name="connsiteY2" fmla="*/ 399974 h 414261"/>
                <a:gd name="connsiteX3" fmla="*/ 611496 w 611495"/>
                <a:gd name="connsiteY3" fmla="*/ 14288 h 414261"/>
                <a:gd name="connsiteX4" fmla="*/ 597208 w 611495"/>
                <a:gd name="connsiteY4" fmla="*/ 0 h 414261"/>
                <a:gd name="connsiteX5" fmla="*/ 14288 w 611495"/>
                <a:gd name="connsiteY5" fmla="*/ 0 h 414261"/>
                <a:gd name="connsiteX6" fmla="*/ 0 w 611495"/>
                <a:gd name="connsiteY6" fmla="*/ 14288 h 414261"/>
                <a:gd name="connsiteX7" fmla="*/ 0 w 611495"/>
                <a:gd name="connsiteY7" fmla="*/ 399974 h 414261"/>
                <a:gd name="connsiteX8" fmla="*/ 14288 w 611495"/>
                <a:gd name="connsiteY8" fmla="*/ 414261 h 414261"/>
                <a:gd name="connsiteX9" fmla="*/ 28575 w 611495"/>
                <a:gd name="connsiteY9" fmla="*/ 28575 h 414261"/>
                <a:gd name="connsiteX10" fmla="*/ 582921 w 611495"/>
                <a:gd name="connsiteY10" fmla="*/ 28575 h 414261"/>
                <a:gd name="connsiteX11" fmla="*/ 582921 w 611495"/>
                <a:gd name="connsiteY11" fmla="*/ 385686 h 414261"/>
                <a:gd name="connsiteX12" fmla="*/ 28575 w 611495"/>
                <a:gd name="connsiteY12" fmla="*/ 385686 h 41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1495" h="414261">
                  <a:moveTo>
                    <a:pt x="14288" y="414261"/>
                  </a:moveTo>
                  <a:lnTo>
                    <a:pt x="597208" y="414261"/>
                  </a:lnTo>
                  <a:cubicBezTo>
                    <a:pt x="605096" y="414261"/>
                    <a:pt x="611496" y="407861"/>
                    <a:pt x="611496" y="399974"/>
                  </a:cubicBezTo>
                  <a:lnTo>
                    <a:pt x="611496" y="14288"/>
                  </a:lnTo>
                  <a:cubicBezTo>
                    <a:pt x="611496" y="6400"/>
                    <a:pt x="605096" y="0"/>
                    <a:pt x="597208" y="0"/>
                  </a:cubicBezTo>
                  <a:lnTo>
                    <a:pt x="14288" y="0"/>
                  </a:lnTo>
                  <a:cubicBezTo>
                    <a:pt x="6400" y="0"/>
                    <a:pt x="0" y="6400"/>
                    <a:pt x="0" y="14288"/>
                  </a:cubicBezTo>
                  <a:lnTo>
                    <a:pt x="0" y="399974"/>
                  </a:lnTo>
                  <a:cubicBezTo>
                    <a:pt x="0" y="407861"/>
                    <a:pt x="6400" y="414261"/>
                    <a:pt x="14288" y="414261"/>
                  </a:cubicBezTo>
                  <a:close/>
                  <a:moveTo>
                    <a:pt x="28575" y="28575"/>
                  </a:moveTo>
                  <a:lnTo>
                    <a:pt x="582921" y="28575"/>
                  </a:lnTo>
                  <a:lnTo>
                    <a:pt x="582921" y="385686"/>
                  </a:lnTo>
                  <a:lnTo>
                    <a:pt x="28575" y="38568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A0B83AEA-BE5C-E46C-6819-A20A9EE30B7E}"/>
              </a:ext>
            </a:extLst>
          </p:cNvPr>
          <p:cNvSpPr txBox="1"/>
          <p:nvPr/>
        </p:nvSpPr>
        <p:spPr>
          <a:xfrm>
            <a:off x="522660" y="6665495"/>
            <a:ext cx="1021080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Juan Pablo Pérez Beltrán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896B50E-F464-8BC5-A2E7-BBFC01C4CD51}"/>
              </a:ext>
            </a:extLst>
          </p:cNvPr>
          <p:cNvSpPr txBox="1"/>
          <p:nvPr/>
        </p:nvSpPr>
        <p:spPr>
          <a:xfrm>
            <a:off x="522660" y="6713120"/>
            <a:ext cx="603050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Noun Project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DA3250-A51E-0020-2317-FE9AD79D576A}"/>
              </a:ext>
            </a:extLst>
          </p:cNvPr>
          <p:cNvSpPr txBox="1"/>
          <p:nvPr/>
        </p:nvSpPr>
        <p:spPr>
          <a:xfrm>
            <a:off x="0" y="6665495"/>
            <a:ext cx="687705" cy="148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Created by Clea Doltz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4F3D9F3-B074-FCEB-E00F-B74D43C6F47D}"/>
              </a:ext>
            </a:extLst>
          </p:cNvPr>
          <p:cNvSpPr txBox="1"/>
          <p:nvPr/>
        </p:nvSpPr>
        <p:spPr>
          <a:xfrm>
            <a:off x="0" y="6713120"/>
            <a:ext cx="688009" cy="150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75" b="1" spc="0" baseline="0">
                <a:ln/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  <a:sym typeface="Helvetica"/>
                <a:rtl val="0"/>
              </a:rPr>
              <a:t>from the Noun Project</a:t>
            </a:r>
          </a:p>
        </p:txBody>
      </p:sp>
      <p:sp>
        <p:nvSpPr>
          <p:cNvPr id="45" name="자유형: 도형 44">
            <a:extLst>
              <a:ext uri="{FF2B5EF4-FFF2-40B4-BE49-F238E27FC236}">
                <a16:creationId xmlns:a16="http://schemas.microsoft.com/office/drawing/2014/main" id="{2B5F4FB1-D5C0-7471-15F5-3BCE155371FD}"/>
              </a:ext>
            </a:extLst>
          </p:cNvPr>
          <p:cNvSpPr/>
          <p:nvPr/>
        </p:nvSpPr>
        <p:spPr>
          <a:xfrm>
            <a:off x="8179133" y="3075979"/>
            <a:ext cx="1004649" cy="225680"/>
          </a:xfrm>
          <a:custGeom>
            <a:avLst/>
            <a:gdLst>
              <a:gd name="connsiteX0" fmla="*/ 746573 w 1445842"/>
              <a:gd name="connsiteY0" fmla="*/ 0 h 324788"/>
              <a:gd name="connsiteX1" fmla="*/ 129221 w 1445842"/>
              <a:gd name="connsiteY1" fmla="*/ 189242 h 324788"/>
              <a:gd name="connsiteX2" fmla="*/ 68605 w 1445842"/>
              <a:gd name="connsiteY2" fmla="*/ 101761 h 324788"/>
              <a:gd name="connsiteX3" fmla="*/ 2155 w 1445842"/>
              <a:gd name="connsiteY3" fmla="*/ 278962 h 324788"/>
              <a:gd name="connsiteX4" fmla="*/ 6022 w 1445842"/>
              <a:gd name="connsiteY4" fmla="*/ 310202 h 324788"/>
              <a:gd name="connsiteX5" fmla="*/ 33904 w 1445842"/>
              <a:gd name="connsiteY5" fmla="*/ 324788 h 324788"/>
              <a:gd name="connsiteX6" fmla="*/ 223180 w 1445842"/>
              <a:gd name="connsiteY6" fmla="*/ 324788 h 324788"/>
              <a:gd name="connsiteX7" fmla="*/ 168127 w 1445842"/>
              <a:gd name="connsiteY7" fmla="*/ 245380 h 324788"/>
              <a:gd name="connsiteX8" fmla="*/ 746573 w 1445842"/>
              <a:gd name="connsiteY8" fmla="*/ 67841 h 324788"/>
              <a:gd name="connsiteX9" fmla="*/ 1404188 w 1445842"/>
              <a:gd name="connsiteY9" fmla="*/ 298161 h 324788"/>
              <a:gd name="connsiteX10" fmla="*/ 1445842 w 1445842"/>
              <a:gd name="connsiteY10" fmla="*/ 244600 h 324788"/>
              <a:gd name="connsiteX11" fmla="*/ 746573 w 1445842"/>
              <a:gd name="connsiteY11" fmla="*/ 0 h 32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5842" h="324788">
                <a:moveTo>
                  <a:pt x="746573" y="0"/>
                </a:moveTo>
                <a:cubicBezTo>
                  <a:pt x="477651" y="0"/>
                  <a:pt x="246484" y="117025"/>
                  <a:pt x="129221" y="189242"/>
                </a:cubicBezTo>
                <a:lnTo>
                  <a:pt x="68605" y="101761"/>
                </a:lnTo>
                <a:lnTo>
                  <a:pt x="2155" y="278962"/>
                </a:lnTo>
                <a:cubicBezTo>
                  <a:pt x="-1746" y="289375"/>
                  <a:pt x="-288" y="301044"/>
                  <a:pt x="6022" y="310202"/>
                </a:cubicBezTo>
                <a:cubicBezTo>
                  <a:pt x="12365" y="319361"/>
                  <a:pt x="22778" y="324788"/>
                  <a:pt x="33904" y="324788"/>
                </a:cubicBezTo>
                <a:lnTo>
                  <a:pt x="223180" y="324788"/>
                </a:lnTo>
                <a:lnTo>
                  <a:pt x="168127" y="245380"/>
                </a:lnTo>
                <a:cubicBezTo>
                  <a:pt x="280031" y="177404"/>
                  <a:pt x="498750" y="67841"/>
                  <a:pt x="746573" y="67841"/>
                </a:cubicBezTo>
                <a:cubicBezTo>
                  <a:pt x="1103144" y="67841"/>
                  <a:pt x="1401203" y="295854"/>
                  <a:pt x="1404188" y="298161"/>
                </a:cubicBezTo>
                <a:lnTo>
                  <a:pt x="1445842" y="244600"/>
                </a:lnTo>
                <a:cubicBezTo>
                  <a:pt x="1432953" y="234594"/>
                  <a:pt x="1126956" y="0"/>
                  <a:pt x="746573" y="0"/>
                </a:cubicBezTo>
                <a:close/>
              </a:path>
            </a:pathLst>
          </a:custGeom>
          <a:solidFill>
            <a:srgbClr val="0097A7"/>
          </a:solidFill>
          <a:ln w="3373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6" name="슬라이드 번호 개체 틀 45">
            <a:extLst>
              <a:ext uri="{FF2B5EF4-FFF2-40B4-BE49-F238E27FC236}">
                <a16:creationId xmlns:a16="http://schemas.microsoft.com/office/drawing/2014/main" id="{0F5EDFCE-E4D0-C6B6-49BE-0870A9F50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6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96C293-3FA0-9CA4-5792-590A722E04FB}"/>
              </a:ext>
            </a:extLst>
          </p:cNvPr>
          <p:cNvSpPr txBox="1"/>
          <p:nvPr/>
        </p:nvSpPr>
        <p:spPr>
          <a:xfrm>
            <a:off x="182880" y="192505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1.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문제 정의</a:t>
            </a:r>
          </a:p>
        </p:txBody>
      </p:sp>
    </p:spTree>
    <p:extLst>
      <p:ext uri="{BB962C8B-B14F-4D97-AF65-F5344CB8AC3E}">
        <p14:creationId xmlns:p14="http://schemas.microsoft.com/office/powerpoint/2010/main" val="4291565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D95C5-5661-191B-005A-8B8637CCB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BD9C3B-D599-A6F0-B42A-3CDEA444D86F}"/>
              </a:ext>
            </a:extLst>
          </p:cNvPr>
          <p:cNvSpPr txBox="1"/>
          <p:nvPr/>
        </p:nvSpPr>
        <p:spPr>
          <a:xfrm>
            <a:off x="760396" y="875899"/>
            <a:ext cx="35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MediaPipe</a:t>
            </a:r>
            <a:r>
              <a:rPr lang="en-US" altLang="ko-KR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Hand Landmarks</a:t>
            </a:r>
            <a:endParaRPr lang="ko-KR" altLang="en-US" sz="24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95F1B8A-CE3E-5B5B-F9E3-AEBF131BE291}"/>
              </a:ext>
            </a:extLst>
          </p:cNvPr>
          <p:cNvGrpSpPr/>
          <p:nvPr/>
        </p:nvGrpSpPr>
        <p:grpSpPr>
          <a:xfrm>
            <a:off x="1424161" y="2045088"/>
            <a:ext cx="3225563" cy="1567735"/>
            <a:chOff x="1014999" y="2018694"/>
            <a:chExt cx="3225563" cy="156773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91B98C-E31A-CD2E-B1D7-552E3379EFAA}"/>
                </a:ext>
              </a:extLst>
            </p:cNvPr>
            <p:cNvSpPr txBox="1"/>
            <p:nvPr/>
          </p:nvSpPr>
          <p:spPr>
            <a:xfrm>
              <a:off x="1014999" y="2429702"/>
              <a:ext cx="3225563" cy="11567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altLang="ko-KR" sz="2000" dirty="0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Google</a:t>
              </a:r>
              <a:r>
                <a:rPr lang="ko-KR" altLang="en-US" sz="2000" dirty="0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이 제공</a:t>
              </a:r>
              <a:endPara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endParaRPr>
            </a:p>
            <a:p>
              <a:pPr>
                <a:lnSpc>
                  <a:spcPts val="2800"/>
                </a:lnSpc>
              </a:pPr>
              <a:r>
                <a:rPr lang="en-US" altLang="ko-KR" sz="2000" dirty="0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AI </a:t>
              </a:r>
              <a:r>
                <a:rPr lang="ko-KR" altLang="en-US" sz="2000" dirty="0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라이브러리 및 도구 모음 제공</a:t>
              </a:r>
              <a:endPara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endParaRPr>
            </a:p>
            <a:p>
              <a:pPr>
                <a:lnSpc>
                  <a:spcPts val="2800"/>
                </a:lnSpc>
              </a:pPr>
              <a:r>
                <a:rPr lang="ko-KR" altLang="en-US" sz="2000" dirty="0" err="1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머신러닝</a:t>
              </a:r>
              <a:r>
                <a:rPr lang="ko-KR" altLang="en-US" sz="2000" dirty="0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 모델 제공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CC5D4C1-5AA2-3BB2-D288-E31892B0F912}"/>
                </a:ext>
              </a:extLst>
            </p:cNvPr>
            <p:cNvSpPr txBox="1"/>
            <p:nvPr/>
          </p:nvSpPr>
          <p:spPr>
            <a:xfrm>
              <a:off x="1147701" y="2018694"/>
              <a:ext cx="1443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atin typeface="서울남산 장체 EB" panose="02020503020101020101" pitchFamily="18" charset="-127"/>
                  <a:ea typeface="서울남산 장체 EB" panose="02020503020101020101" pitchFamily="18" charset="-127"/>
                </a:rPr>
                <a:t>MediaPipe</a:t>
              </a:r>
              <a:endPara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2D89A16-5577-4F99-D263-504978506148}"/>
                </a:ext>
              </a:extLst>
            </p:cNvPr>
            <p:cNvSpPr/>
            <p:nvPr/>
          </p:nvSpPr>
          <p:spPr>
            <a:xfrm>
              <a:off x="1081661" y="2213966"/>
              <a:ext cx="60960" cy="609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CE7E053-AC23-5C3A-C283-B69C94D7EC8A}"/>
              </a:ext>
            </a:extLst>
          </p:cNvPr>
          <p:cNvGrpSpPr/>
          <p:nvPr/>
        </p:nvGrpSpPr>
        <p:grpSpPr>
          <a:xfrm>
            <a:off x="6873334" y="2045088"/>
            <a:ext cx="4233851" cy="1208662"/>
            <a:chOff x="1081661" y="4144619"/>
            <a:chExt cx="4233851" cy="120866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4D8D50B-9855-1F86-30BD-D524969AC0E1}"/>
                </a:ext>
              </a:extLst>
            </p:cNvPr>
            <p:cNvSpPr txBox="1"/>
            <p:nvPr/>
          </p:nvSpPr>
          <p:spPr>
            <a:xfrm>
              <a:off x="1081661" y="4555627"/>
              <a:ext cx="4233851" cy="7976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ko-KR" altLang="en-US" sz="2000" dirty="0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손 감지 모델 포함</a:t>
              </a:r>
              <a:endPara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endParaRPr>
            </a:p>
            <a:p>
              <a:pPr>
                <a:lnSpc>
                  <a:spcPts val="2800"/>
                </a:lnSpc>
              </a:pPr>
              <a:r>
                <a:rPr lang="ko-KR" altLang="en-US" sz="2000" dirty="0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손 영역 내의 </a:t>
              </a:r>
              <a:r>
                <a:rPr lang="en-US" altLang="ko-KR" sz="2000" dirty="0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21</a:t>
              </a:r>
              <a:r>
                <a:rPr lang="ko-KR" altLang="en-US" sz="2000" dirty="0">
                  <a:latin typeface="서울남산 장체 M" panose="02020503020101020101" pitchFamily="18" charset="-127"/>
                  <a:ea typeface="서울남산 장체 M" panose="02020503020101020101" pitchFamily="18" charset="-127"/>
                </a:rPr>
                <a:t>개의 손가락 관절 위치 감지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1D30A2E-2127-DF0A-7E56-464F5721D0FC}"/>
                </a:ext>
              </a:extLst>
            </p:cNvPr>
            <p:cNvSpPr txBox="1"/>
            <p:nvPr/>
          </p:nvSpPr>
          <p:spPr>
            <a:xfrm>
              <a:off x="1214363" y="4144619"/>
              <a:ext cx="35878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err="1">
                  <a:latin typeface="서울남산 장체 EB" panose="02020503020101020101" pitchFamily="18" charset="-127"/>
                  <a:ea typeface="서울남산 장체 EB" panose="02020503020101020101" pitchFamily="18" charset="-127"/>
                </a:rPr>
                <a:t>MediaPipe</a:t>
              </a:r>
              <a:r>
                <a:rPr lang="en-US" altLang="ko-KR" sz="2400" dirty="0">
                  <a:latin typeface="서울남산 장체 EB" panose="02020503020101020101" pitchFamily="18" charset="-127"/>
                  <a:ea typeface="서울남산 장체 EB" panose="02020503020101020101" pitchFamily="18" charset="-127"/>
                </a:rPr>
                <a:t> Hand Landmarks</a:t>
              </a:r>
              <a:endPara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1457ACA-4EB0-1B21-3423-E18291AEC6B9}"/>
                </a:ext>
              </a:extLst>
            </p:cNvPr>
            <p:cNvSpPr/>
            <p:nvPr/>
          </p:nvSpPr>
          <p:spPr>
            <a:xfrm>
              <a:off x="1148323" y="4339891"/>
              <a:ext cx="60960" cy="609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427B86E-79FC-9B7E-2B56-12239516A13B}"/>
              </a:ext>
            </a:extLst>
          </p:cNvPr>
          <p:cNvCxnSpPr>
            <a:cxnSpLocks/>
          </p:cNvCxnSpPr>
          <p:nvPr/>
        </p:nvCxnSpPr>
        <p:spPr>
          <a:xfrm rot="16200000">
            <a:off x="3820896" y="4057885"/>
            <a:ext cx="388126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E10C05-776D-5D72-30A4-49FC15CF6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623"/>
          <a:stretch/>
        </p:blipFill>
        <p:spPr bwMode="auto">
          <a:xfrm>
            <a:off x="7598804" y="3476616"/>
            <a:ext cx="2782910" cy="2389901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B96C6D5A-66F1-5FF6-6C32-FD1BA0AC8153}"/>
              </a:ext>
            </a:extLst>
          </p:cNvPr>
          <p:cNvGrpSpPr/>
          <p:nvPr/>
        </p:nvGrpSpPr>
        <p:grpSpPr>
          <a:xfrm>
            <a:off x="2249426" y="4091778"/>
            <a:ext cx="1575032" cy="1593336"/>
            <a:chOff x="5612618" y="1996541"/>
            <a:chExt cx="3282878" cy="3321030"/>
          </a:xfrm>
          <a:solidFill>
            <a:srgbClr val="0097A7"/>
          </a:solidFill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0FF1C5C-621E-9A0E-55D2-329C8FA9816D}"/>
                </a:ext>
              </a:extLst>
            </p:cNvPr>
            <p:cNvSpPr/>
            <p:nvPr/>
          </p:nvSpPr>
          <p:spPr>
            <a:xfrm>
              <a:off x="5612618" y="1996541"/>
              <a:ext cx="579902" cy="15168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B5D39D87-1174-356F-E5F2-8578BEFD7DFB}"/>
                </a:ext>
              </a:extLst>
            </p:cNvPr>
            <p:cNvSpPr/>
            <p:nvPr/>
          </p:nvSpPr>
          <p:spPr>
            <a:xfrm>
              <a:off x="5612618" y="3800771"/>
              <a:ext cx="579902" cy="15168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C8553887-752A-0977-C167-FA1EEE54A372}"/>
                </a:ext>
              </a:extLst>
            </p:cNvPr>
            <p:cNvSpPr/>
            <p:nvPr/>
          </p:nvSpPr>
          <p:spPr>
            <a:xfrm>
              <a:off x="6513610" y="1996541"/>
              <a:ext cx="579902" cy="24169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71255A52-E4FE-6CAB-EC52-05F4775EDF4B}"/>
                </a:ext>
              </a:extLst>
            </p:cNvPr>
            <p:cNvSpPr/>
            <p:nvPr/>
          </p:nvSpPr>
          <p:spPr>
            <a:xfrm>
              <a:off x="6513610" y="4700481"/>
              <a:ext cx="579902" cy="61709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E5C9D68D-376A-5A3F-F87E-2D3154B1F01F}"/>
                </a:ext>
              </a:extLst>
            </p:cNvPr>
            <p:cNvSpPr/>
            <p:nvPr/>
          </p:nvSpPr>
          <p:spPr>
            <a:xfrm>
              <a:off x="7414602" y="1996541"/>
              <a:ext cx="579902" cy="618869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44ACAF51-7C27-8735-8B82-152D04E9C1CB}"/>
                </a:ext>
              </a:extLst>
            </p:cNvPr>
            <p:cNvSpPr/>
            <p:nvPr/>
          </p:nvSpPr>
          <p:spPr>
            <a:xfrm>
              <a:off x="7414602" y="2900631"/>
              <a:ext cx="579902" cy="24169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6660C9C-1882-66E1-229A-497E1B480018}"/>
                </a:ext>
              </a:extLst>
            </p:cNvPr>
            <p:cNvSpPr/>
            <p:nvPr/>
          </p:nvSpPr>
          <p:spPr>
            <a:xfrm>
              <a:off x="8315594" y="1996541"/>
              <a:ext cx="579902" cy="332103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BAAE4240-305C-5488-0EE4-F90779798981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87EAB85-4788-B052-BD4B-716708598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7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B0F640-E594-1DC2-040E-F1A01B6BEB36}"/>
              </a:ext>
            </a:extLst>
          </p:cNvPr>
          <p:cNvSpPr txBox="1"/>
          <p:nvPr/>
        </p:nvSpPr>
        <p:spPr>
          <a:xfrm>
            <a:off x="182880" y="192505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2609795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07999-9C89-BE21-227C-0C567397B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214E0BE-0777-70B2-28A8-D9FC4051249B}"/>
              </a:ext>
            </a:extLst>
          </p:cNvPr>
          <p:cNvSpPr txBox="1"/>
          <p:nvPr/>
        </p:nvSpPr>
        <p:spPr>
          <a:xfrm>
            <a:off x="760396" y="875899"/>
            <a:ext cx="3948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800">
                <a:latin typeface="서울남산 장체 M" panose="02020503020101020101" pitchFamily="18" charset="-127"/>
                <a:ea typeface="서울남산 장체 M" panose="02020503020101020101" pitchFamily="18" charset="-127"/>
              </a:defRPr>
            </a:lvl1pPr>
          </a:lstStyle>
          <a:p>
            <a:r>
              <a:rPr lang="ko-KR" altLang="en-US" sz="2400" dirty="0"/>
              <a:t>데이터 수집 </a:t>
            </a:r>
            <a:r>
              <a:rPr lang="en-US" altLang="ko-KR" sz="2400" dirty="0"/>
              <a:t>: IPN</a:t>
            </a:r>
            <a:r>
              <a:rPr lang="ko-KR" altLang="en-US" sz="2400" dirty="0"/>
              <a:t> </a:t>
            </a:r>
            <a:r>
              <a:rPr lang="en-US" altLang="ko-KR" sz="2400" dirty="0"/>
              <a:t>Hand Dataset</a:t>
            </a:r>
            <a:endParaRPr lang="ko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98A178B-0F28-50D1-256D-A5CF4BF9B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2347" y="1849977"/>
            <a:ext cx="4152938" cy="451330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7862E9-CADB-9EAE-9843-87C90DBDDF50}"/>
              </a:ext>
            </a:extLst>
          </p:cNvPr>
          <p:cNvSpPr txBox="1"/>
          <p:nvPr/>
        </p:nvSpPr>
        <p:spPr>
          <a:xfrm>
            <a:off x="1424161" y="2561348"/>
            <a:ext cx="4108817" cy="25930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손 제스처 인식을 위한 비디오 데이터 세트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다양한 제스처 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데이터세트 </a:t>
            </a:r>
            <a:r>
              <a:rPr lang="en-US" altLang="ko-KR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:</a:t>
            </a:r>
          </a:p>
          <a:p>
            <a:pPr>
              <a:lnSpc>
                <a:spcPts val="2800"/>
              </a:lnSpc>
            </a:pP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50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명의 피사체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4,000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이상의 제스처 인스턴스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>
              <a:lnSpc>
                <a:spcPts val="2800"/>
              </a:lnSpc>
            </a:pP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80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만 개의 프레임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1FFA876-638C-384B-E8D5-9E84A4F359AF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5BEFE62-D3EB-B435-D6FA-0E4DF81365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8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BD6C87-4EAD-C3C3-0F95-030361070150}"/>
              </a:ext>
            </a:extLst>
          </p:cNvPr>
          <p:cNvSpPr txBox="1"/>
          <p:nvPr/>
        </p:nvSpPr>
        <p:spPr>
          <a:xfrm>
            <a:off x="182880" y="192505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2751585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7F84B-421F-2150-B8A7-4D09D92EA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CC06AF6-F672-128C-F5F9-3659628201B2}"/>
              </a:ext>
            </a:extLst>
          </p:cNvPr>
          <p:cNvSpPr/>
          <p:nvPr/>
        </p:nvSpPr>
        <p:spPr>
          <a:xfrm>
            <a:off x="1728470" y="4218872"/>
            <a:ext cx="2817213" cy="151301"/>
          </a:xfrm>
          <a:prstGeom prst="rect">
            <a:avLst/>
          </a:prstGeom>
          <a:solidFill>
            <a:srgbClr val="0097A7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1C0450-C5E8-CF53-0E9D-F67DAD00B5FD}"/>
              </a:ext>
            </a:extLst>
          </p:cNvPr>
          <p:cNvSpPr txBox="1"/>
          <p:nvPr/>
        </p:nvSpPr>
        <p:spPr>
          <a:xfrm>
            <a:off x="760396" y="875899"/>
            <a:ext cx="2476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PyAutoGUI</a:t>
            </a:r>
            <a:r>
              <a:rPr lang="en-US" altLang="ko-KR" sz="24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, </a:t>
            </a:r>
            <a:r>
              <a:rPr lang="en-US" altLang="ko-KR" sz="24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PyCaw</a:t>
            </a:r>
            <a:endParaRPr lang="ko-KR" altLang="en-US" sz="24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B5BAD795-62E7-69E9-06A2-D28CB83BD1AE}"/>
              </a:ext>
            </a:extLst>
          </p:cNvPr>
          <p:cNvCxnSpPr>
            <a:cxnSpLocks/>
          </p:cNvCxnSpPr>
          <p:nvPr/>
        </p:nvCxnSpPr>
        <p:spPr>
          <a:xfrm>
            <a:off x="672164" y="1399119"/>
            <a:ext cx="10847672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CD44343-C603-51A4-F997-B343C9917B28}"/>
              </a:ext>
            </a:extLst>
          </p:cNvPr>
          <p:cNvSpPr txBox="1"/>
          <p:nvPr/>
        </p:nvSpPr>
        <p:spPr>
          <a:xfrm>
            <a:off x="2387512" y="2096912"/>
            <a:ext cx="1499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PyAutoGUI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12ECA30-01AD-3F63-61FD-79E2FA6E8021}"/>
              </a:ext>
            </a:extLst>
          </p:cNvPr>
          <p:cNvCxnSpPr>
            <a:cxnSpLocks/>
          </p:cNvCxnSpPr>
          <p:nvPr/>
        </p:nvCxnSpPr>
        <p:spPr>
          <a:xfrm rot="16200000">
            <a:off x="4404634" y="4057885"/>
            <a:ext cx="388126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EF3FC2A-03BD-92CE-DA05-64E92558A50B}"/>
              </a:ext>
            </a:extLst>
          </p:cNvPr>
          <p:cNvSpPr txBox="1"/>
          <p:nvPr/>
        </p:nvSpPr>
        <p:spPr>
          <a:xfrm>
            <a:off x="8847719" y="2096912"/>
            <a:ext cx="1000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PyCaw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5AC1884-84C0-5C25-BFA2-67F3A5F9EF35}"/>
              </a:ext>
            </a:extLst>
          </p:cNvPr>
          <p:cNvGrpSpPr/>
          <p:nvPr/>
        </p:nvGrpSpPr>
        <p:grpSpPr>
          <a:xfrm>
            <a:off x="2224399" y="2872208"/>
            <a:ext cx="1825354" cy="822193"/>
            <a:chOff x="2239203" y="2479972"/>
            <a:chExt cx="1825354" cy="82219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740B2083-753D-04AF-DBDC-447EFFEBD6F8}"/>
                </a:ext>
              </a:extLst>
            </p:cNvPr>
            <p:cNvGrpSpPr/>
            <p:nvPr/>
          </p:nvGrpSpPr>
          <p:grpSpPr>
            <a:xfrm>
              <a:off x="3109200" y="2523020"/>
              <a:ext cx="955357" cy="779145"/>
              <a:chOff x="3306444" y="2854641"/>
              <a:chExt cx="955357" cy="779145"/>
            </a:xfrm>
          </p:grpSpPr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E05EA27B-F5BA-91A5-12BF-DDE03F2124CD}"/>
                  </a:ext>
                </a:extLst>
              </p:cNvPr>
              <p:cNvSpPr/>
              <p:nvPr/>
            </p:nvSpPr>
            <p:spPr>
              <a:xfrm>
                <a:off x="3306444" y="2854641"/>
                <a:ext cx="955357" cy="779145"/>
              </a:xfrm>
              <a:custGeom>
                <a:avLst/>
                <a:gdLst>
                  <a:gd name="connsiteX0" fmla="*/ 783908 w 955357"/>
                  <a:gd name="connsiteY0" fmla="*/ 226695 h 779145"/>
                  <a:gd name="connsiteX1" fmla="*/ 783908 w 955357"/>
                  <a:gd name="connsiteY1" fmla="*/ 183833 h 779145"/>
                  <a:gd name="connsiteX2" fmla="*/ 709613 w 955357"/>
                  <a:gd name="connsiteY2" fmla="*/ 110490 h 779145"/>
                  <a:gd name="connsiteX3" fmla="*/ 229553 w 955357"/>
                  <a:gd name="connsiteY3" fmla="*/ 110490 h 779145"/>
                  <a:gd name="connsiteX4" fmla="*/ 193358 w 955357"/>
                  <a:gd name="connsiteY4" fmla="*/ 74295 h 779145"/>
                  <a:gd name="connsiteX5" fmla="*/ 229553 w 955357"/>
                  <a:gd name="connsiteY5" fmla="*/ 38100 h 779145"/>
                  <a:gd name="connsiteX6" fmla="*/ 784860 w 955357"/>
                  <a:gd name="connsiteY6" fmla="*/ 38100 h 779145"/>
                  <a:gd name="connsiteX7" fmla="*/ 784860 w 955357"/>
                  <a:gd name="connsiteY7" fmla="*/ 0 h 779145"/>
                  <a:gd name="connsiteX8" fmla="*/ 229553 w 955357"/>
                  <a:gd name="connsiteY8" fmla="*/ 0 h 779145"/>
                  <a:gd name="connsiteX9" fmla="*/ 155258 w 955357"/>
                  <a:gd name="connsiteY9" fmla="*/ 74295 h 779145"/>
                  <a:gd name="connsiteX10" fmla="*/ 229553 w 955357"/>
                  <a:gd name="connsiteY10" fmla="*/ 148590 h 779145"/>
                  <a:gd name="connsiteX11" fmla="*/ 708660 w 955357"/>
                  <a:gd name="connsiteY11" fmla="*/ 148590 h 779145"/>
                  <a:gd name="connsiteX12" fmla="*/ 744855 w 955357"/>
                  <a:gd name="connsiteY12" fmla="*/ 183833 h 779145"/>
                  <a:gd name="connsiteX13" fmla="*/ 744855 w 955357"/>
                  <a:gd name="connsiteY13" fmla="*/ 226695 h 779145"/>
                  <a:gd name="connsiteX14" fmla="*/ 0 w 955357"/>
                  <a:gd name="connsiteY14" fmla="*/ 226695 h 779145"/>
                  <a:gd name="connsiteX15" fmla="*/ 0 w 955357"/>
                  <a:gd name="connsiteY15" fmla="*/ 779145 h 779145"/>
                  <a:gd name="connsiteX16" fmla="*/ 955358 w 955357"/>
                  <a:gd name="connsiteY16" fmla="*/ 779145 h 779145"/>
                  <a:gd name="connsiteX17" fmla="*/ 955358 w 955357"/>
                  <a:gd name="connsiteY17" fmla="*/ 226695 h 779145"/>
                  <a:gd name="connsiteX18" fmla="*/ 783908 w 955357"/>
                  <a:gd name="connsiteY18" fmla="*/ 226695 h 779145"/>
                  <a:gd name="connsiteX19" fmla="*/ 918210 w 955357"/>
                  <a:gd name="connsiteY19" fmla="*/ 741045 h 779145"/>
                  <a:gd name="connsiteX20" fmla="*/ 38100 w 955357"/>
                  <a:gd name="connsiteY20" fmla="*/ 741045 h 779145"/>
                  <a:gd name="connsiteX21" fmla="*/ 38100 w 955357"/>
                  <a:gd name="connsiteY21" fmla="*/ 264795 h 779145"/>
                  <a:gd name="connsiteX22" fmla="*/ 744855 w 955357"/>
                  <a:gd name="connsiteY22" fmla="*/ 264795 h 779145"/>
                  <a:gd name="connsiteX23" fmla="*/ 782955 w 955357"/>
                  <a:gd name="connsiteY23" fmla="*/ 264795 h 779145"/>
                  <a:gd name="connsiteX24" fmla="*/ 917258 w 955357"/>
                  <a:gd name="connsiteY24" fmla="*/ 264795 h 779145"/>
                  <a:gd name="connsiteX25" fmla="*/ 917258 w 955357"/>
                  <a:gd name="connsiteY25" fmla="*/ 741045 h 77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55357" h="779145">
                    <a:moveTo>
                      <a:pt x="783908" y="226695"/>
                    </a:moveTo>
                    <a:lnTo>
                      <a:pt x="783908" y="183833"/>
                    </a:lnTo>
                    <a:cubicBezTo>
                      <a:pt x="783908" y="142875"/>
                      <a:pt x="751523" y="110490"/>
                      <a:pt x="709613" y="110490"/>
                    </a:cubicBezTo>
                    <a:lnTo>
                      <a:pt x="229553" y="110490"/>
                    </a:lnTo>
                    <a:cubicBezTo>
                      <a:pt x="209550" y="110490"/>
                      <a:pt x="193358" y="94298"/>
                      <a:pt x="193358" y="74295"/>
                    </a:cubicBezTo>
                    <a:cubicBezTo>
                      <a:pt x="193358" y="54293"/>
                      <a:pt x="209550" y="38100"/>
                      <a:pt x="229553" y="38100"/>
                    </a:cubicBezTo>
                    <a:lnTo>
                      <a:pt x="784860" y="38100"/>
                    </a:lnTo>
                    <a:lnTo>
                      <a:pt x="784860" y="0"/>
                    </a:lnTo>
                    <a:lnTo>
                      <a:pt x="229553" y="0"/>
                    </a:lnTo>
                    <a:cubicBezTo>
                      <a:pt x="188595" y="0"/>
                      <a:pt x="155258" y="33338"/>
                      <a:pt x="155258" y="74295"/>
                    </a:cubicBezTo>
                    <a:cubicBezTo>
                      <a:pt x="155258" y="115252"/>
                      <a:pt x="188595" y="148590"/>
                      <a:pt x="229553" y="148590"/>
                    </a:cubicBezTo>
                    <a:lnTo>
                      <a:pt x="708660" y="148590"/>
                    </a:lnTo>
                    <a:cubicBezTo>
                      <a:pt x="728663" y="148590"/>
                      <a:pt x="744855" y="163830"/>
                      <a:pt x="744855" y="183833"/>
                    </a:cubicBezTo>
                    <a:lnTo>
                      <a:pt x="744855" y="226695"/>
                    </a:lnTo>
                    <a:lnTo>
                      <a:pt x="0" y="226695"/>
                    </a:lnTo>
                    <a:lnTo>
                      <a:pt x="0" y="779145"/>
                    </a:lnTo>
                    <a:lnTo>
                      <a:pt x="955358" y="779145"/>
                    </a:lnTo>
                    <a:lnTo>
                      <a:pt x="955358" y="226695"/>
                    </a:lnTo>
                    <a:lnTo>
                      <a:pt x="783908" y="226695"/>
                    </a:lnTo>
                    <a:close/>
                    <a:moveTo>
                      <a:pt x="918210" y="741045"/>
                    </a:moveTo>
                    <a:lnTo>
                      <a:pt x="38100" y="741045"/>
                    </a:lnTo>
                    <a:lnTo>
                      <a:pt x="38100" y="264795"/>
                    </a:lnTo>
                    <a:lnTo>
                      <a:pt x="744855" y="264795"/>
                    </a:lnTo>
                    <a:lnTo>
                      <a:pt x="782955" y="264795"/>
                    </a:lnTo>
                    <a:lnTo>
                      <a:pt x="917258" y="264795"/>
                    </a:lnTo>
                    <a:lnTo>
                      <a:pt x="917258" y="741045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8F18B42C-1B02-20F9-FE46-9BC264519D4B}"/>
                  </a:ext>
                </a:extLst>
              </p:cNvPr>
              <p:cNvSpPr/>
              <p:nvPr/>
            </p:nvSpPr>
            <p:spPr>
              <a:xfrm>
                <a:off x="3376929" y="3148012"/>
                <a:ext cx="816292" cy="419100"/>
              </a:xfrm>
              <a:custGeom>
                <a:avLst/>
                <a:gdLst>
                  <a:gd name="connsiteX0" fmla="*/ 0 w 816292"/>
                  <a:gd name="connsiteY0" fmla="*/ 419100 h 419100"/>
                  <a:gd name="connsiteX1" fmla="*/ 816293 w 816292"/>
                  <a:gd name="connsiteY1" fmla="*/ 419100 h 419100"/>
                  <a:gd name="connsiteX2" fmla="*/ 816293 w 816292"/>
                  <a:gd name="connsiteY2" fmla="*/ 0 h 419100"/>
                  <a:gd name="connsiteX3" fmla="*/ 0 w 816292"/>
                  <a:gd name="connsiteY3" fmla="*/ 0 h 419100"/>
                  <a:gd name="connsiteX4" fmla="*/ 0 w 816292"/>
                  <a:gd name="connsiteY4" fmla="*/ 419100 h 419100"/>
                  <a:gd name="connsiteX5" fmla="*/ 38100 w 816292"/>
                  <a:gd name="connsiteY5" fmla="*/ 321945 h 419100"/>
                  <a:gd name="connsiteX6" fmla="*/ 103823 w 816292"/>
                  <a:gd name="connsiteY6" fmla="*/ 321945 h 419100"/>
                  <a:gd name="connsiteX7" fmla="*/ 103823 w 816292"/>
                  <a:gd name="connsiteY7" fmla="*/ 381000 h 419100"/>
                  <a:gd name="connsiteX8" fmla="*/ 38100 w 816292"/>
                  <a:gd name="connsiteY8" fmla="*/ 381000 h 419100"/>
                  <a:gd name="connsiteX9" fmla="*/ 38100 w 816292"/>
                  <a:gd name="connsiteY9" fmla="*/ 321945 h 419100"/>
                  <a:gd name="connsiteX10" fmla="*/ 199073 w 816292"/>
                  <a:gd name="connsiteY10" fmla="*/ 321945 h 419100"/>
                  <a:gd name="connsiteX11" fmla="*/ 199073 w 816292"/>
                  <a:gd name="connsiteY11" fmla="*/ 381000 h 419100"/>
                  <a:gd name="connsiteX12" fmla="*/ 141923 w 816292"/>
                  <a:gd name="connsiteY12" fmla="*/ 381000 h 419100"/>
                  <a:gd name="connsiteX13" fmla="*/ 141923 w 816292"/>
                  <a:gd name="connsiteY13" fmla="*/ 321945 h 419100"/>
                  <a:gd name="connsiteX14" fmla="*/ 199073 w 816292"/>
                  <a:gd name="connsiteY14" fmla="*/ 321945 h 419100"/>
                  <a:gd name="connsiteX15" fmla="*/ 199073 w 816292"/>
                  <a:gd name="connsiteY15" fmla="*/ 131445 h 419100"/>
                  <a:gd name="connsiteX16" fmla="*/ 199073 w 816292"/>
                  <a:gd name="connsiteY16" fmla="*/ 188595 h 419100"/>
                  <a:gd name="connsiteX17" fmla="*/ 141923 w 816292"/>
                  <a:gd name="connsiteY17" fmla="*/ 188595 h 419100"/>
                  <a:gd name="connsiteX18" fmla="*/ 141923 w 816292"/>
                  <a:gd name="connsiteY18" fmla="*/ 131445 h 419100"/>
                  <a:gd name="connsiteX19" fmla="*/ 199073 w 816292"/>
                  <a:gd name="connsiteY19" fmla="*/ 131445 h 419100"/>
                  <a:gd name="connsiteX20" fmla="*/ 294323 w 816292"/>
                  <a:gd name="connsiteY20" fmla="*/ 131445 h 419100"/>
                  <a:gd name="connsiteX21" fmla="*/ 294323 w 816292"/>
                  <a:gd name="connsiteY21" fmla="*/ 188595 h 419100"/>
                  <a:gd name="connsiteX22" fmla="*/ 237172 w 816292"/>
                  <a:gd name="connsiteY22" fmla="*/ 188595 h 419100"/>
                  <a:gd name="connsiteX23" fmla="*/ 237172 w 816292"/>
                  <a:gd name="connsiteY23" fmla="*/ 131445 h 419100"/>
                  <a:gd name="connsiteX24" fmla="*/ 294323 w 816292"/>
                  <a:gd name="connsiteY24" fmla="*/ 131445 h 419100"/>
                  <a:gd name="connsiteX25" fmla="*/ 389573 w 816292"/>
                  <a:gd name="connsiteY25" fmla="*/ 131445 h 419100"/>
                  <a:gd name="connsiteX26" fmla="*/ 389573 w 816292"/>
                  <a:gd name="connsiteY26" fmla="*/ 188595 h 419100"/>
                  <a:gd name="connsiteX27" fmla="*/ 332423 w 816292"/>
                  <a:gd name="connsiteY27" fmla="*/ 188595 h 419100"/>
                  <a:gd name="connsiteX28" fmla="*/ 332423 w 816292"/>
                  <a:gd name="connsiteY28" fmla="*/ 131445 h 419100"/>
                  <a:gd name="connsiteX29" fmla="*/ 389573 w 816292"/>
                  <a:gd name="connsiteY29" fmla="*/ 131445 h 419100"/>
                  <a:gd name="connsiteX30" fmla="*/ 484823 w 816292"/>
                  <a:gd name="connsiteY30" fmla="*/ 131445 h 419100"/>
                  <a:gd name="connsiteX31" fmla="*/ 484823 w 816292"/>
                  <a:gd name="connsiteY31" fmla="*/ 188595 h 419100"/>
                  <a:gd name="connsiteX32" fmla="*/ 427673 w 816292"/>
                  <a:gd name="connsiteY32" fmla="*/ 188595 h 419100"/>
                  <a:gd name="connsiteX33" fmla="*/ 427673 w 816292"/>
                  <a:gd name="connsiteY33" fmla="*/ 131445 h 419100"/>
                  <a:gd name="connsiteX34" fmla="*/ 484823 w 816292"/>
                  <a:gd name="connsiteY34" fmla="*/ 131445 h 419100"/>
                  <a:gd name="connsiteX35" fmla="*/ 580073 w 816292"/>
                  <a:gd name="connsiteY35" fmla="*/ 131445 h 419100"/>
                  <a:gd name="connsiteX36" fmla="*/ 580073 w 816292"/>
                  <a:gd name="connsiteY36" fmla="*/ 188595 h 419100"/>
                  <a:gd name="connsiteX37" fmla="*/ 522923 w 816292"/>
                  <a:gd name="connsiteY37" fmla="*/ 188595 h 419100"/>
                  <a:gd name="connsiteX38" fmla="*/ 522923 w 816292"/>
                  <a:gd name="connsiteY38" fmla="*/ 131445 h 419100"/>
                  <a:gd name="connsiteX39" fmla="*/ 580073 w 816292"/>
                  <a:gd name="connsiteY39" fmla="*/ 131445 h 419100"/>
                  <a:gd name="connsiteX40" fmla="*/ 675323 w 816292"/>
                  <a:gd name="connsiteY40" fmla="*/ 131445 h 419100"/>
                  <a:gd name="connsiteX41" fmla="*/ 675323 w 816292"/>
                  <a:gd name="connsiteY41" fmla="*/ 188595 h 419100"/>
                  <a:gd name="connsiteX42" fmla="*/ 618173 w 816292"/>
                  <a:gd name="connsiteY42" fmla="*/ 188595 h 419100"/>
                  <a:gd name="connsiteX43" fmla="*/ 618173 w 816292"/>
                  <a:gd name="connsiteY43" fmla="*/ 131445 h 419100"/>
                  <a:gd name="connsiteX44" fmla="*/ 675323 w 816292"/>
                  <a:gd name="connsiteY44" fmla="*/ 131445 h 419100"/>
                  <a:gd name="connsiteX45" fmla="*/ 570548 w 816292"/>
                  <a:gd name="connsiteY45" fmla="*/ 283845 h 419100"/>
                  <a:gd name="connsiteX46" fmla="*/ 570548 w 816292"/>
                  <a:gd name="connsiteY46" fmla="*/ 226695 h 419100"/>
                  <a:gd name="connsiteX47" fmla="*/ 627698 w 816292"/>
                  <a:gd name="connsiteY47" fmla="*/ 226695 h 419100"/>
                  <a:gd name="connsiteX48" fmla="*/ 627698 w 816292"/>
                  <a:gd name="connsiteY48" fmla="*/ 283845 h 419100"/>
                  <a:gd name="connsiteX49" fmla="*/ 570548 w 816292"/>
                  <a:gd name="connsiteY49" fmla="*/ 283845 h 419100"/>
                  <a:gd name="connsiteX50" fmla="*/ 341948 w 816292"/>
                  <a:gd name="connsiteY50" fmla="*/ 226695 h 419100"/>
                  <a:gd name="connsiteX51" fmla="*/ 341948 w 816292"/>
                  <a:gd name="connsiteY51" fmla="*/ 283845 h 419100"/>
                  <a:gd name="connsiteX52" fmla="*/ 284798 w 816292"/>
                  <a:gd name="connsiteY52" fmla="*/ 283845 h 419100"/>
                  <a:gd name="connsiteX53" fmla="*/ 284798 w 816292"/>
                  <a:gd name="connsiteY53" fmla="*/ 226695 h 419100"/>
                  <a:gd name="connsiteX54" fmla="*/ 341948 w 816292"/>
                  <a:gd name="connsiteY54" fmla="*/ 226695 h 419100"/>
                  <a:gd name="connsiteX55" fmla="*/ 380048 w 816292"/>
                  <a:gd name="connsiteY55" fmla="*/ 226695 h 419100"/>
                  <a:gd name="connsiteX56" fmla="*/ 437198 w 816292"/>
                  <a:gd name="connsiteY56" fmla="*/ 226695 h 419100"/>
                  <a:gd name="connsiteX57" fmla="*/ 437198 w 816292"/>
                  <a:gd name="connsiteY57" fmla="*/ 283845 h 419100"/>
                  <a:gd name="connsiteX58" fmla="*/ 380048 w 816292"/>
                  <a:gd name="connsiteY58" fmla="*/ 283845 h 419100"/>
                  <a:gd name="connsiteX59" fmla="*/ 380048 w 816292"/>
                  <a:gd name="connsiteY59" fmla="*/ 226695 h 419100"/>
                  <a:gd name="connsiteX60" fmla="*/ 475298 w 816292"/>
                  <a:gd name="connsiteY60" fmla="*/ 226695 h 419100"/>
                  <a:gd name="connsiteX61" fmla="*/ 532448 w 816292"/>
                  <a:gd name="connsiteY61" fmla="*/ 226695 h 419100"/>
                  <a:gd name="connsiteX62" fmla="*/ 532448 w 816292"/>
                  <a:gd name="connsiteY62" fmla="*/ 283845 h 419100"/>
                  <a:gd name="connsiteX63" fmla="*/ 475298 w 816292"/>
                  <a:gd name="connsiteY63" fmla="*/ 283845 h 419100"/>
                  <a:gd name="connsiteX64" fmla="*/ 475298 w 816292"/>
                  <a:gd name="connsiteY64" fmla="*/ 226695 h 419100"/>
                  <a:gd name="connsiteX65" fmla="*/ 246697 w 816292"/>
                  <a:gd name="connsiteY65" fmla="*/ 226695 h 419100"/>
                  <a:gd name="connsiteX66" fmla="*/ 246697 w 816292"/>
                  <a:gd name="connsiteY66" fmla="*/ 283845 h 419100"/>
                  <a:gd name="connsiteX67" fmla="*/ 189548 w 816292"/>
                  <a:gd name="connsiteY67" fmla="*/ 283845 h 419100"/>
                  <a:gd name="connsiteX68" fmla="*/ 189548 w 816292"/>
                  <a:gd name="connsiteY68" fmla="*/ 226695 h 419100"/>
                  <a:gd name="connsiteX69" fmla="*/ 246697 w 816292"/>
                  <a:gd name="connsiteY69" fmla="*/ 226695 h 419100"/>
                  <a:gd name="connsiteX70" fmla="*/ 237172 w 816292"/>
                  <a:gd name="connsiteY70" fmla="*/ 321945 h 419100"/>
                  <a:gd name="connsiteX71" fmla="*/ 580073 w 816292"/>
                  <a:gd name="connsiteY71" fmla="*/ 321945 h 419100"/>
                  <a:gd name="connsiteX72" fmla="*/ 580073 w 816292"/>
                  <a:gd name="connsiteY72" fmla="*/ 381000 h 419100"/>
                  <a:gd name="connsiteX73" fmla="*/ 237172 w 816292"/>
                  <a:gd name="connsiteY73" fmla="*/ 381000 h 419100"/>
                  <a:gd name="connsiteX74" fmla="*/ 237172 w 816292"/>
                  <a:gd name="connsiteY74" fmla="*/ 321945 h 419100"/>
                  <a:gd name="connsiteX75" fmla="*/ 618173 w 816292"/>
                  <a:gd name="connsiteY75" fmla="*/ 321945 h 419100"/>
                  <a:gd name="connsiteX76" fmla="*/ 675323 w 816292"/>
                  <a:gd name="connsiteY76" fmla="*/ 321945 h 419100"/>
                  <a:gd name="connsiteX77" fmla="*/ 675323 w 816292"/>
                  <a:gd name="connsiteY77" fmla="*/ 381000 h 419100"/>
                  <a:gd name="connsiteX78" fmla="*/ 618173 w 816292"/>
                  <a:gd name="connsiteY78" fmla="*/ 381000 h 419100"/>
                  <a:gd name="connsiteX79" fmla="*/ 618173 w 816292"/>
                  <a:gd name="connsiteY79" fmla="*/ 321945 h 419100"/>
                  <a:gd name="connsiteX80" fmla="*/ 665798 w 816292"/>
                  <a:gd name="connsiteY80" fmla="*/ 283845 h 419100"/>
                  <a:gd name="connsiteX81" fmla="*/ 665798 w 816292"/>
                  <a:gd name="connsiteY81" fmla="*/ 226695 h 419100"/>
                  <a:gd name="connsiteX82" fmla="*/ 713423 w 816292"/>
                  <a:gd name="connsiteY82" fmla="*/ 226695 h 419100"/>
                  <a:gd name="connsiteX83" fmla="*/ 713423 w 816292"/>
                  <a:gd name="connsiteY83" fmla="*/ 207645 h 419100"/>
                  <a:gd name="connsiteX84" fmla="*/ 713423 w 816292"/>
                  <a:gd name="connsiteY84" fmla="*/ 207645 h 419100"/>
                  <a:gd name="connsiteX85" fmla="*/ 713423 w 816292"/>
                  <a:gd name="connsiteY85" fmla="*/ 131445 h 419100"/>
                  <a:gd name="connsiteX86" fmla="*/ 778193 w 816292"/>
                  <a:gd name="connsiteY86" fmla="*/ 131445 h 419100"/>
                  <a:gd name="connsiteX87" fmla="*/ 778193 w 816292"/>
                  <a:gd name="connsiteY87" fmla="*/ 283845 h 419100"/>
                  <a:gd name="connsiteX88" fmla="*/ 665798 w 816292"/>
                  <a:gd name="connsiteY88" fmla="*/ 283845 h 419100"/>
                  <a:gd name="connsiteX89" fmla="*/ 665798 w 816292"/>
                  <a:gd name="connsiteY89" fmla="*/ 93345 h 419100"/>
                  <a:gd name="connsiteX90" fmla="*/ 665798 w 816292"/>
                  <a:gd name="connsiteY90" fmla="*/ 38100 h 419100"/>
                  <a:gd name="connsiteX91" fmla="*/ 722948 w 816292"/>
                  <a:gd name="connsiteY91" fmla="*/ 38100 h 419100"/>
                  <a:gd name="connsiteX92" fmla="*/ 722948 w 816292"/>
                  <a:gd name="connsiteY92" fmla="*/ 93345 h 419100"/>
                  <a:gd name="connsiteX93" fmla="*/ 665798 w 816292"/>
                  <a:gd name="connsiteY93" fmla="*/ 93345 h 419100"/>
                  <a:gd name="connsiteX94" fmla="*/ 627698 w 816292"/>
                  <a:gd name="connsiteY94" fmla="*/ 93345 h 419100"/>
                  <a:gd name="connsiteX95" fmla="*/ 570548 w 816292"/>
                  <a:gd name="connsiteY95" fmla="*/ 93345 h 419100"/>
                  <a:gd name="connsiteX96" fmla="*/ 570548 w 816292"/>
                  <a:gd name="connsiteY96" fmla="*/ 38100 h 419100"/>
                  <a:gd name="connsiteX97" fmla="*/ 627698 w 816292"/>
                  <a:gd name="connsiteY97" fmla="*/ 38100 h 419100"/>
                  <a:gd name="connsiteX98" fmla="*/ 627698 w 816292"/>
                  <a:gd name="connsiteY98" fmla="*/ 93345 h 419100"/>
                  <a:gd name="connsiteX99" fmla="*/ 532448 w 816292"/>
                  <a:gd name="connsiteY99" fmla="*/ 93345 h 419100"/>
                  <a:gd name="connsiteX100" fmla="*/ 475298 w 816292"/>
                  <a:gd name="connsiteY100" fmla="*/ 93345 h 419100"/>
                  <a:gd name="connsiteX101" fmla="*/ 475298 w 816292"/>
                  <a:gd name="connsiteY101" fmla="*/ 38100 h 419100"/>
                  <a:gd name="connsiteX102" fmla="*/ 532448 w 816292"/>
                  <a:gd name="connsiteY102" fmla="*/ 38100 h 419100"/>
                  <a:gd name="connsiteX103" fmla="*/ 532448 w 816292"/>
                  <a:gd name="connsiteY103" fmla="*/ 93345 h 419100"/>
                  <a:gd name="connsiteX104" fmla="*/ 437198 w 816292"/>
                  <a:gd name="connsiteY104" fmla="*/ 93345 h 419100"/>
                  <a:gd name="connsiteX105" fmla="*/ 380048 w 816292"/>
                  <a:gd name="connsiteY105" fmla="*/ 93345 h 419100"/>
                  <a:gd name="connsiteX106" fmla="*/ 380048 w 816292"/>
                  <a:gd name="connsiteY106" fmla="*/ 38100 h 419100"/>
                  <a:gd name="connsiteX107" fmla="*/ 437198 w 816292"/>
                  <a:gd name="connsiteY107" fmla="*/ 38100 h 419100"/>
                  <a:gd name="connsiteX108" fmla="*/ 437198 w 816292"/>
                  <a:gd name="connsiteY108" fmla="*/ 93345 h 419100"/>
                  <a:gd name="connsiteX109" fmla="*/ 341948 w 816292"/>
                  <a:gd name="connsiteY109" fmla="*/ 93345 h 419100"/>
                  <a:gd name="connsiteX110" fmla="*/ 284798 w 816292"/>
                  <a:gd name="connsiteY110" fmla="*/ 93345 h 419100"/>
                  <a:gd name="connsiteX111" fmla="*/ 284798 w 816292"/>
                  <a:gd name="connsiteY111" fmla="*/ 38100 h 419100"/>
                  <a:gd name="connsiteX112" fmla="*/ 341948 w 816292"/>
                  <a:gd name="connsiteY112" fmla="*/ 38100 h 419100"/>
                  <a:gd name="connsiteX113" fmla="*/ 341948 w 816292"/>
                  <a:gd name="connsiteY113" fmla="*/ 93345 h 419100"/>
                  <a:gd name="connsiteX114" fmla="*/ 246697 w 816292"/>
                  <a:gd name="connsiteY114" fmla="*/ 93345 h 419100"/>
                  <a:gd name="connsiteX115" fmla="*/ 189548 w 816292"/>
                  <a:gd name="connsiteY115" fmla="*/ 93345 h 419100"/>
                  <a:gd name="connsiteX116" fmla="*/ 189548 w 816292"/>
                  <a:gd name="connsiteY116" fmla="*/ 38100 h 419100"/>
                  <a:gd name="connsiteX117" fmla="*/ 246697 w 816292"/>
                  <a:gd name="connsiteY117" fmla="*/ 38100 h 419100"/>
                  <a:gd name="connsiteX118" fmla="*/ 246697 w 816292"/>
                  <a:gd name="connsiteY118" fmla="*/ 93345 h 419100"/>
                  <a:gd name="connsiteX119" fmla="*/ 151448 w 816292"/>
                  <a:gd name="connsiteY119" fmla="*/ 93345 h 419100"/>
                  <a:gd name="connsiteX120" fmla="*/ 94298 w 816292"/>
                  <a:gd name="connsiteY120" fmla="*/ 93345 h 419100"/>
                  <a:gd name="connsiteX121" fmla="*/ 94298 w 816292"/>
                  <a:gd name="connsiteY121" fmla="*/ 38100 h 419100"/>
                  <a:gd name="connsiteX122" fmla="*/ 151448 w 816292"/>
                  <a:gd name="connsiteY122" fmla="*/ 38100 h 419100"/>
                  <a:gd name="connsiteX123" fmla="*/ 151448 w 816292"/>
                  <a:gd name="connsiteY123" fmla="*/ 93345 h 419100"/>
                  <a:gd name="connsiteX124" fmla="*/ 103823 w 816292"/>
                  <a:gd name="connsiteY124" fmla="*/ 131445 h 419100"/>
                  <a:gd name="connsiteX125" fmla="*/ 103823 w 816292"/>
                  <a:gd name="connsiteY125" fmla="*/ 188595 h 419100"/>
                  <a:gd name="connsiteX126" fmla="*/ 38100 w 816292"/>
                  <a:gd name="connsiteY126" fmla="*/ 188595 h 419100"/>
                  <a:gd name="connsiteX127" fmla="*/ 38100 w 816292"/>
                  <a:gd name="connsiteY127" fmla="*/ 131445 h 419100"/>
                  <a:gd name="connsiteX128" fmla="*/ 103823 w 816292"/>
                  <a:gd name="connsiteY128" fmla="*/ 131445 h 419100"/>
                  <a:gd name="connsiteX129" fmla="*/ 151448 w 816292"/>
                  <a:gd name="connsiteY129" fmla="*/ 226695 h 419100"/>
                  <a:gd name="connsiteX130" fmla="*/ 151448 w 816292"/>
                  <a:gd name="connsiteY130" fmla="*/ 283845 h 419100"/>
                  <a:gd name="connsiteX131" fmla="*/ 38100 w 816292"/>
                  <a:gd name="connsiteY131" fmla="*/ 283845 h 419100"/>
                  <a:gd name="connsiteX132" fmla="*/ 38100 w 816292"/>
                  <a:gd name="connsiteY132" fmla="*/ 226695 h 419100"/>
                  <a:gd name="connsiteX133" fmla="*/ 151448 w 816292"/>
                  <a:gd name="connsiteY133" fmla="*/ 226695 h 419100"/>
                  <a:gd name="connsiteX134" fmla="*/ 713423 w 816292"/>
                  <a:gd name="connsiteY134" fmla="*/ 381000 h 419100"/>
                  <a:gd name="connsiteX135" fmla="*/ 713423 w 816292"/>
                  <a:gd name="connsiteY135" fmla="*/ 321945 h 419100"/>
                  <a:gd name="connsiteX136" fmla="*/ 778193 w 816292"/>
                  <a:gd name="connsiteY136" fmla="*/ 321945 h 419100"/>
                  <a:gd name="connsiteX137" fmla="*/ 778193 w 816292"/>
                  <a:gd name="connsiteY137" fmla="*/ 381000 h 419100"/>
                  <a:gd name="connsiteX138" fmla="*/ 713423 w 816292"/>
                  <a:gd name="connsiteY138" fmla="*/ 381000 h 419100"/>
                  <a:gd name="connsiteX139" fmla="*/ 777240 w 816292"/>
                  <a:gd name="connsiteY139" fmla="*/ 93345 h 419100"/>
                  <a:gd name="connsiteX140" fmla="*/ 760095 w 816292"/>
                  <a:gd name="connsiteY140" fmla="*/ 93345 h 419100"/>
                  <a:gd name="connsiteX141" fmla="*/ 760095 w 816292"/>
                  <a:gd name="connsiteY141" fmla="*/ 38100 h 419100"/>
                  <a:gd name="connsiteX142" fmla="*/ 777240 w 816292"/>
                  <a:gd name="connsiteY142" fmla="*/ 38100 h 419100"/>
                  <a:gd name="connsiteX143" fmla="*/ 777240 w 816292"/>
                  <a:gd name="connsiteY143" fmla="*/ 93345 h 419100"/>
                  <a:gd name="connsiteX144" fmla="*/ 56198 w 816292"/>
                  <a:gd name="connsiteY144" fmla="*/ 38100 h 419100"/>
                  <a:gd name="connsiteX145" fmla="*/ 56198 w 816292"/>
                  <a:gd name="connsiteY145" fmla="*/ 93345 h 419100"/>
                  <a:gd name="connsiteX146" fmla="*/ 38100 w 816292"/>
                  <a:gd name="connsiteY146" fmla="*/ 93345 h 419100"/>
                  <a:gd name="connsiteX147" fmla="*/ 38100 w 816292"/>
                  <a:gd name="connsiteY147" fmla="*/ 38100 h 419100"/>
                  <a:gd name="connsiteX148" fmla="*/ 56198 w 816292"/>
                  <a:gd name="connsiteY148" fmla="*/ 38100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</a:cxnLst>
                <a:rect l="l" t="t" r="r" b="b"/>
                <a:pathLst>
                  <a:path w="816292" h="419100">
                    <a:moveTo>
                      <a:pt x="0" y="419100"/>
                    </a:moveTo>
                    <a:lnTo>
                      <a:pt x="816293" y="419100"/>
                    </a:lnTo>
                    <a:lnTo>
                      <a:pt x="816293" y="0"/>
                    </a:lnTo>
                    <a:lnTo>
                      <a:pt x="0" y="0"/>
                    </a:lnTo>
                    <a:lnTo>
                      <a:pt x="0" y="419100"/>
                    </a:lnTo>
                    <a:close/>
                    <a:moveTo>
                      <a:pt x="38100" y="321945"/>
                    </a:moveTo>
                    <a:lnTo>
                      <a:pt x="103823" y="321945"/>
                    </a:lnTo>
                    <a:lnTo>
                      <a:pt x="103823" y="381000"/>
                    </a:lnTo>
                    <a:lnTo>
                      <a:pt x="38100" y="381000"/>
                    </a:lnTo>
                    <a:lnTo>
                      <a:pt x="38100" y="321945"/>
                    </a:lnTo>
                    <a:close/>
                    <a:moveTo>
                      <a:pt x="199073" y="321945"/>
                    </a:moveTo>
                    <a:lnTo>
                      <a:pt x="199073" y="381000"/>
                    </a:lnTo>
                    <a:lnTo>
                      <a:pt x="141923" y="381000"/>
                    </a:lnTo>
                    <a:lnTo>
                      <a:pt x="141923" y="321945"/>
                    </a:lnTo>
                    <a:lnTo>
                      <a:pt x="199073" y="321945"/>
                    </a:lnTo>
                    <a:close/>
                    <a:moveTo>
                      <a:pt x="199073" y="131445"/>
                    </a:moveTo>
                    <a:lnTo>
                      <a:pt x="199073" y="188595"/>
                    </a:lnTo>
                    <a:lnTo>
                      <a:pt x="141923" y="188595"/>
                    </a:lnTo>
                    <a:lnTo>
                      <a:pt x="141923" y="131445"/>
                    </a:lnTo>
                    <a:lnTo>
                      <a:pt x="199073" y="131445"/>
                    </a:lnTo>
                    <a:close/>
                    <a:moveTo>
                      <a:pt x="294323" y="131445"/>
                    </a:moveTo>
                    <a:lnTo>
                      <a:pt x="294323" y="188595"/>
                    </a:lnTo>
                    <a:lnTo>
                      <a:pt x="237172" y="188595"/>
                    </a:lnTo>
                    <a:lnTo>
                      <a:pt x="237172" y="131445"/>
                    </a:lnTo>
                    <a:lnTo>
                      <a:pt x="294323" y="131445"/>
                    </a:lnTo>
                    <a:close/>
                    <a:moveTo>
                      <a:pt x="389573" y="131445"/>
                    </a:moveTo>
                    <a:lnTo>
                      <a:pt x="389573" y="188595"/>
                    </a:lnTo>
                    <a:lnTo>
                      <a:pt x="332423" y="188595"/>
                    </a:lnTo>
                    <a:lnTo>
                      <a:pt x="332423" y="131445"/>
                    </a:lnTo>
                    <a:lnTo>
                      <a:pt x="389573" y="131445"/>
                    </a:lnTo>
                    <a:close/>
                    <a:moveTo>
                      <a:pt x="484823" y="131445"/>
                    </a:moveTo>
                    <a:lnTo>
                      <a:pt x="484823" y="188595"/>
                    </a:lnTo>
                    <a:lnTo>
                      <a:pt x="427673" y="188595"/>
                    </a:lnTo>
                    <a:lnTo>
                      <a:pt x="427673" y="131445"/>
                    </a:lnTo>
                    <a:lnTo>
                      <a:pt x="484823" y="131445"/>
                    </a:lnTo>
                    <a:close/>
                    <a:moveTo>
                      <a:pt x="580073" y="131445"/>
                    </a:moveTo>
                    <a:lnTo>
                      <a:pt x="580073" y="188595"/>
                    </a:lnTo>
                    <a:lnTo>
                      <a:pt x="522923" y="188595"/>
                    </a:lnTo>
                    <a:lnTo>
                      <a:pt x="522923" y="131445"/>
                    </a:lnTo>
                    <a:lnTo>
                      <a:pt x="580073" y="131445"/>
                    </a:lnTo>
                    <a:close/>
                    <a:moveTo>
                      <a:pt x="675323" y="131445"/>
                    </a:moveTo>
                    <a:lnTo>
                      <a:pt x="675323" y="188595"/>
                    </a:lnTo>
                    <a:lnTo>
                      <a:pt x="618173" y="188595"/>
                    </a:lnTo>
                    <a:lnTo>
                      <a:pt x="618173" y="131445"/>
                    </a:lnTo>
                    <a:lnTo>
                      <a:pt x="675323" y="131445"/>
                    </a:lnTo>
                    <a:close/>
                    <a:moveTo>
                      <a:pt x="570548" y="283845"/>
                    </a:moveTo>
                    <a:lnTo>
                      <a:pt x="570548" y="226695"/>
                    </a:lnTo>
                    <a:lnTo>
                      <a:pt x="627698" y="226695"/>
                    </a:lnTo>
                    <a:lnTo>
                      <a:pt x="627698" y="283845"/>
                    </a:lnTo>
                    <a:lnTo>
                      <a:pt x="570548" y="283845"/>
                    </a:lnTo>
                    <a:close/>
                    <a:moveTo>
                      <a:pt x="341948" y="226695"/>
                    </a:moveTo>
                    <a:lnTo>
                      <a:pt x="341948" y="283845"/>
                    </a:lnTo>
                    <a:lnTo>
                      <a:pt x="284798" y="283845"/>
                    </a:lnTo>
                    <a:lnTo>
                      <a:pt x="284798" y="226695"/>
                    </a:lnTo>
                    <a:lnTo>
                      <a:pt x="341948" y="226695"/>
                    </a:lnTo>
                    <a:close/>
                    <a:moveTo>
                      <a:pt x="380048" y="226695"/>
                    </a:moveTo>
                    <a:lnTo>
                      <a:pt x="437198" y="226695"/>
                    </a:lnTo>
                    <a:lnTo>
                      <a:pt x="437198" y="283845"/>
                    </a:lnTo>
                    <a:lnTo>
                      <a:pt x="380048" y="283845"/>
                    </a:lnTo>
                    <a:lnTo>
                      <a:pt x="380048" y="226695"/>
                    </a:lnTo>
                    <a:close/>
                    <a:moveTo>
                      <a:pt x="475298" y="226695"/>
                    </a:moveTo>
                    <a:lnTo>
                      <a:pt x="532448" y="226695"/>
                    </a:lnTo>
                    <a:lnTo>
                      <a:pt x="532448" y="283845"/>
                    </a:lnTo>
                    <a:lnTo>
                      <a:pt x="475298" y="283845"/>
                    </a:lnTo>
                    <a:lnTo>
                      <a:pt x="475298" y="226695"/>
                    </a:lnTo>
                    <a:close/>
                    <a:moveTo>
                      <a:pt x="246697" y="226695"/>
                    </a:moveTo>
                    <a:lnTo>
                      <a:pt x="246697" y="283845"/>
                    </a:lnTo>
                    <a:lnTo>
                      <a:pt x="189548" y="283845"/>
                    </a:lnTo>
                    <a:lnTo>
                      <a:pt x="189548" y="226695"/>
                    </a:lnTo>
                    <a:lnTo>
                      <a:pt x="246697" y="226695"/>
                    </a:lnTo>
                    <a:close/>
                    <a:moveTo>
                      <a:pt x="237172" y="321945"/>
                    </a:moveTo>
                    <a:lnTo>
                      <a:pt x="580073" y="321945"/>
                    </a:lnTo>
                    <a:lnTo>
                      <a:pt x="580073" y="381000"/>
                    </a:lnTo>
                    <a:lnTo>
                      <a:pt x="237172" y="381000"/>
                    </a:lnTo>
                    <a:lnTo>
                      <a:pt x="237172" y="321945"/>
                    </a:lnTo>
                    <a:close/>
                    <a:moveTo>
                      <a:pt x="618173" y="321945"/>
                    </a:moveTo>
                    <a:lnTo>
                      <a:pt x="675323" y="321945"/>
                    </a:lnTo>
                    <a:lnTo>
                      <a:pt x="675323" y="381000"/>
                    </a:lnTo>
                    <a:lnTo>
                      <a:pt x="618173" y="381000"/>
                    </a:lnTo>
                    <a:lnTo>
                      <a:pt x="618173" y="321945"/>
                    </a:lnTo>
                    <a:close/>
                    <a:moveTo>
                      <a:pt x="665798" y="283845"/>
                    </a:moveTo>
                    <a:lnTo>
                      <a:pt x="665798" y="226695"/>
                    </a:lnTo>
                    <a:lnTo>
                      <a:pt x="713423" y="226695"/>
                    </a:lnTo>
                    <a:lnTo>
                      <a:pt x="713423" y="207645"/>
                    </a:lnTo>
                    <a:lnTo>
                      <a:pt x="713423" y="207645"/>
                    </a:lnTo>
                    <a:lnTo>
                      <a:pt x="713423" y="131445"/>
                    </a:lnTo>
                    <a:lnTo>
                      <a:pt x="778193" y="131445"/>
                    </a:lnTo>
                    <a:lnTo>
                      <a:pt x="778193" y="283845"/>
                    </a:lnTo>
                    <a:lnTo>
                      <a:pt x="665798" y="283845"/>
                    </a:lnTo>
                    <a:close/>
                    <a:moveTo>
                      <a:pt x="665798" y="93345"/>
                    </a:moveTo>
                    <a:lnTo>
                      <a:pt x="665798" y="38100"/>
                    </a:lnTo>
                    <a:lnTo>
                      <a:pt x="722948" y="38100"/>
                    </a:lnTo>
                    <a:lnTo>
                      <a:pt x="722948" y="93345"/>
                    </a:lnTo>
                    <a:lnTo>
                      <a:pt x="665798" y="93345"/>
                    </a:lnTo>
                    <a:close/>
                    <a:moveTo>
                      <a:pt x="627698" y="93345"/>
                    </a:moveTo>
                    <a:lnTo>
                      <a:pt x="570548" y="93345"/>
                    </a:lnTo>
                    <a:lnTo>
                      <a:pt x="570548" y="38100"/>
                    </a:lnTo>
                    <a:lnTo>
                      <a:pt x="627698" y="38100"/>
                    </a:lnTo>
                    <a:lnTo>
                      <a:pt x="627698" y="93345"/>
                    </a:lnTo>
                    <a:close/>
                    <a:moveTo>
                      <a:pt x="532448" y="93345"/>
                    </a:moveTo>
                    <a:lnTo>
                      <a:pt x="475298" y="93345"/>
                    </a:lnTo>
                    <a:lnTo>
                      <a:pt x="475298" y="38100"/>
                    </a:lnTo>
                    <a:lnTo>
                      <a:pt x="532448" y="38100"/>
                    </a:lnTo>
                    <a:lnTo>
                      <a:pt x="532448" y="93345"/>
                    </a:lnTo>
                    <a:close/>
                    <a:moveTo>
                      <a:pt x="437198" y="93345"/>
                    </a:moveTo>
                    <a:lnTo>
                      <a:pt x="380048" y="93345"/>
                    </a:lnTo>
                    <a:lnTo>
                      <a:pt x="380048" y="38100"/>
                    </a:lnTo>
                    <a:lnTo>
                      <a:pt x="437198" y="38100"/>
                    </a:lnTo>
                    <a:lnTo>
                      <a:pt x="437198" y="93345"/>
                    </a:lnTo>
                    <a:close/>
                    <a:moveTo>
                      <a:pt x="341948" y="93345"/>
                    </a:moveTo>
                    <a:lnTo>
                      <a:pt x="284798" y="93345"/>
                    </a:lnTo>
                    <a:lnTo>
                      <a:pt x="284798" y="38100"/>
                    </a:lnTo>
                    <a:lnTo>
                      <a:pt x="341948" y="38100"/>
                    </a:lnTo>
                    <a:lnTo>
                      <a:pt x="341948" y="93345"/>
                    </a:lnTo>
                    <a:close/>
                    <a:moveTo>
                      <a:pt x="246697" y="93345"/>
                    </a:moveTo>
                    <a:lnTo>
                      <a:pt x="189548" y="93345"/>
                    </a:lnTo>
                    <a:lnTo>
                      <a:pt x="189548" y="38100"/>
                    </a:lnTo>
                    <a:lnTo>
                      <a:pt x="246697" y="38100"/>
                    </a:lnTo>
                    <a:lnTo>
                      <a:pt x="246697" y="93345"/>
                    </a:lnTo>
                    <a:close/>
                    <a:moveTo>
                      <a:pt x="151448" y="93345"/>
                    </a:moveTo>
                    <a:lnTo>
                      <a:pt x="94298" y="93345"/>
                    </a:lnTo>
                    <a:lnTo>
                      <a:pt x="94298" y="38100"/>
                    </a:lnTo>
                    <a:lnTo>
                      <a:pt x="151448" y="38100"/>
                    </a:lnTo>
                    <a:lnTo>
                      <a:pt x="151448" y="93345"/>
                    </a:lnTo>
                    <a:close/>
                    <a:moveTo>
                      <a:pt x="103823" y="131445"/>
                    </a:moveTo>
                    <a:lnTo>
                      <a:pt x="103823" y="188595"/>
                    </a:lnTo>
                    <a:lnTo>
                      <a:pt x="38100" y="188595"/>
                    </a:lnTo>
                    <a:lnTo>
                      <a:pt x="38100" y="131445"/>
                    </a:lnTo>
                    <a:lnTo>
                      <a:pt x="103823" y="131445"/>
                    </a:lnTo>
                    <a:close/>
                    <a:moveTo>
                      <a:pt x="151448" y="226695"/>
                    </a:moveTo>
                    <a:lnTo>
                      <a:pt x="151448" y="283845"/>
                    </a:lnTo>
                    <a:lnTo>
                      <a:pt x="38100" y="283845"/>
                    </a:lnTo>
                    <a:lnTo>
                      <a:pt x="38100" y="226695"/>
                    </a:lnTo>
                    <a:lnTo>
                      <a:pt x="151448" y="226695"/>
                    </a:lnTo>
                    <a:close/>
                    <a:moveTo>
                      <a:pt x="713423" y="381000"/>
                    </a:moveTo>
                    <a:lnTo>
                      <a:pt x="713423" y="321945"/>
                    </a:lnTo>
                    <a:lnTo>
                      <a:pt x="778193" y="321945"/>
                    </a:lnTo>
                    <a:lnTo>
                      <a:pt x="778193" y="381000"/>
                    </a:lnTo>
                    <a:lnTo>
                      <a:pt x="713423" y="381000"/>
                    </a:lnTo>
                    <a:close/>
                    <a:moveTo>
                      <a:pt x="777240" y="93345"/>
                    </a:moveTo>
                    <a:lnTo>
                      <a:pt x="760095" y="93345"/>
                    </a:lnTo>
                    <a:lnTo>
                      <a:pt x="760095" y="38100"/>
                    </a:lnTo>
                    <a:lnTo>
                      <a:pt x="777240" y="38100"/>
                    </a:lnTo>
                    <a:lnTo>
                      <a:pt x="777240" y="93345"/>
                    </a:lnTo>
                    <a:close/>
                    <a:moveTo>
                      <a:pt x="56198" y="38100"/>
                    </a:moveTo>
                    <a:lnTo>
                      <a:pt x="56198" y="93345"/>
                    </a:lnTo>
                    <a:lnTo>
                      <a:pt x="38100" y="93345"/>
                    </a:lnTo>
                    <a:lnTo>
                      <a:pt x="38100" y="38100"/>
                    </a:lnTo>
                    <a:lnTo>
                      <a:pt x="56198" y="3810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DBF6E2EE-CE87-82ED-DDED-FE902705B0BE}"/>
                </a:ext>
              </a:extLst>
            </p:cNvPr>
            <p:cNvSpPr/>
            <p:nvPr/>
          </p:nvSpPr>
          <p:spPr>
            <a:xfrm>
              <a:off x="2239203" y="2479972"/>
              <a:ext cx="706647" cy="793738"/>
            </a:xfrm>
            <a:custGeom>
              <a:avLst/>
              <a:gdLst>
                <a:gd name="connsiteX0" fmla="*/ 701077 w 706647"/>
                <a:gd name="connsiteY0" fmla="*/ 363798 h 793738"/>
                <a:gd name="connsiteX1" fmla="*/ 672986 w 706647"/>
                <a:gd name="connsiteY1" fmla="*/ 363798 h 793738"/>
                <a:gd name="connsiteX2" fmla="*/ 523339 w 706647"/>
                <a:gd name="connsiteY2" fmla="*/ 296974 h 793738"/>
                <a:gd name="connsiteX3" fmla="*/ 523339 w 706647"/>
                <a:gd name="connsiteY3" fmla="*/ 168796 h 793738"/>
                <a:gd name="connsiteX4" fmla="*/ 183601 w 706647"/>
                <a:gd name="connsiteY4" fmla="*/ 174228 h 793738"/>
                <a:gd name="connsiteX5" fmla="*/ 139883 w 706647"/>
                <a:gd name="connsiteY5" fmla="*/ 219844 h 793738"/>
                <a:gd name="connsiteX6" fmla="*/ 139883 w 706647"/>
                <a:gd name="connsiteY6" fmla="*/ 235545 h 793738"/>
                <a:gd name="connsiteX7" fmla="*/ 18 w 706647"/>
                <a:gd name="connsiteY7" fmla="*/ 371239 h 793738"/>
                <a:gd name="connsiteX8" fmla="*/ 18 w 706647"/>
                <a:gd name="connsiteY8" fmla="*/ 590199 h 793738"/>
                <a:gd name="connsiteX9" fmla="*/ 326402 w 706647"/>
                <a:gd name="connsiteY9" fmla="*/ 752239 h 793738"/>
                <a:gd name="connsiteX10" fmla="*/ 302329 w 706647"/>
                <a:gd name="connsiteY10" fmla="*/ 720650 h 793738"/>
                <a:gd name="connsiteX11" fmla="*/ 39801 w 706647"/>
                <a:gd name="connsiteY11" fmla="*/ 590205 h 793738"/>
                <a:gd name="connsiteX12" fmla="*/ 39801 w 706647"/>
                <a:gd name="connsiteY12" fmla="*/ 504629 h 793738"/>
                <a:gd name="connsiteX13" fmla="*/ 120168 w 706647"/>
                <a:gd name="connsiteY13" fmla="*/ 529594 h 793738"/>
                <a:gd name="connsiteX14" fmla="*/ 143534 w 706647"/>
                <a:gd name="connsiteY14" fmla="*/ 513968 h 793738"/>
                <a:gd name="connsiteX15" fmla="*/ 127907 w 706647"/>
                <a:gd name="connsiteY15" fmla="*/ 490602 h 793738"/>
                <a:gd name="connsiteX16" fmla="*/ 39801 w 706647"/>
                <a:gd name="connsiteY16" fmla="*/ 460836 h 793738"/>
                <a:gd name="connsiteX17" fmla="*/ 39801 w 706647"/>
                <a:gd name="connsiteY17" fmla="*/ 371242 h 793738"/>
                <a:gd name="connsiteX18" fmla="*/ 135985 w 706647"/>
                <a:gd name="connsiteY18" fmla="*/ 275287 h 793738"/>
                <a:gd name="connsiteX19" fmla="*/ 183424 w 706647"/>
                <a:gd name="connsiteY19" fmla="*/ 275287 h 793738"/>
                <a:gd name="connsiteX20" fmla="*/ 183424 w 706647"/>
                <a:gd name="connsiteY20" fmla="*/ 309816 h 793738"/>
                <a:gd name="connsiteX21" fmla="*/ 144543 w 706647"/>
                <a:gd name="connsiteY21" fmla="*/ 365068 h 793738"/>
                <a:gd name="connsiteX22" fmla="*/ 144543 w 706647"/>
                <a:gd name="connsiteY22" fmla="*/ 395578 h 793738"/>
                <a:gd name="connsiteX23" fmla="*/ 183424 w 706647"/>
                <a:gd name="connsiteY23" fmla="*/ 450830 h 793738"/>
                <a:gd name="connsiteX24" fmla="*/ 183424 w 706647"/>
                <a:gd name="connsiteY24" fmla="*/ 514640 h 793738"/>
                <a:gd name="connsiteX25" fmla="*/ 183275 w 706647"/>
                <a:gd name="connsiteY25" fmla="*/ 518249 h 793738"/>
                <a:gd name="connsiteX26" fmla="*/ 204371 w 706647"/>
                <a:gd name="connsiteY26" fmla="*/ 538193 h 793738"/>
                <a:gd name="connsiteX27" fmla="*/ 367268 w 706647"/>
                <a:gd name="connsiteY27" fmla="*/ 504595 h 793738"/>
                <a:gd name="connsiteX28" fmla="*/ 348292 w 706647"/>
                <a:gd name="connsiteY28" fmla="*/ 666815 h 793738"/>
                <a:gd name="connsiteX29" fmla="*/ 356626 w 706647"/>
                <a:gd name="connsiteY29" fmla="*/ 693679 h 793738"/>
                <a:gd name="connsiteX30" fmla="*/ 407042 w 706647"/>
                <a:gd name="connsiteY30" fmla="*/ 590285 h 793738"/>
                <a:gd name="connsiteX31" fmla="*/ 407042 w 706647"/>
                <a:gd name="connsiteY31" fmla="*/ 371324 h 793738"/>
                <a:gd name="connsiteX32" fmla="*/ 267177 w 706647"/>
                <a:gd name="connsiteY32" fmla="*/ 235631 h 793738"/>
                <a:gd name="connsiteX33" fmla="*/ 267177 w 706647"/>
                <a:gd name="connsiteY33" fmla="*/ 219930 h 793738"/>
                <a:gd name="connsiteX34" fmla="*/ 223459 w 706647"/>
                <a:gd name="connsiteY34" fmla="*/ 174575 h 793738"/>
                <a:gd name="connsiteX35" fmla="*/ 316625 w 706647"/>
                <a:gd name="connsiteY35" fmla="*/ 43825 h 793738"/>
                <a:gd name="connsiteX36" fmla="*/ 483722 w 706647"/>
                <a:gd name="connsiteY36" fmla="*/ 168879 h 793738"/>
                <a:gd name="connsiteX37" fmla="*/ 483722 w 706647"/>
                <a:gd name="connsiteY37" fmla="*/ 297057 h 793738"/>
                <a:gd name="connsiteX38" fmla="*/ 610824 w 706647"/>
                <a:gd name="connsiteY38" fmla="*/ 429254 h 793738"/>
                <a:gd name="connsiteX39" fmla="*/ 701200 w 706647"/>
                <a:gd name="connsiteY39" fmla="*/ 363881 h 793738"/>
                <a:gd name="connsiteX40" fmla="*/ 184232 w 706647"/>
                <a:gd name="connsiteY40" fmla="*/ 365063 h 793738"/>
                <a:gd name="connsiteX41" fmla="*/ 222778 w 706647"/>
                <a:gd name="connsiteY41" fmla="*/ 365063 h 793738"/>
                <a:gd name="connsiteX42" fmla="*/ 222778 w 706647"/>
                <a:gd name="connsiteY42" fmla="*/ 395572 h 793738"/>
                <a:gd name="connsiteX43" fmla="*/ 203505 w 706647"/>
                <a:gd name="connsiteY43" fmla="*/ 414845 h 793738"/>
                <a:gd name="connsiteX44" fmla="*/ 184233 w 706647"/>
                <a:gd name="connsiteY44" fmla="*/ 395572 h 793738"/>
                <a:gd name="connsiteX45" fmla="*/ 367216 w 706647"/>
                <a:gd name="connsiteY45" fmla="*/ 371239 h 793738"/>
                <a:gd name="connsiteX46" fmla="*/ 367216 w 706647"/>
                <a:gd name="connsiteY46" fmla="*/ 460909 h 793738"/>
                <a:gd name="connsiteX47" fmla="*/ 223113 w 706647"/>
                <a:gd name="connsiteY47" fmla="*/ 497818 h 793738"/>
                <a:gd name="connsiteX48" fmla="*/ 223113 w 706647"/>
                <a:gd name="connsiteY48" fmla="*/ 450936 h 793738"/>
                <a:gd name="connsiteX49" fmla="*/ 262515 w 706647"/>
                <a:gd name="connsiteY49" fmla="*/ 395536 h 793738"/>
                <a:gd name="connsiteX50" fmla="*/ 262515 w 706647"/>
                <a:gd name="connsiteY50" fmla="*/ 365025 h 793738"/>
                <a:gd name="connsiteX51" fmla="*/ 223113 w 706647"/>
                <a:gd name="connsiteY51" fmla="*/ 309625 h 793738"/>
                <a:gd name="connsiteX52" fmla="*/ 223113 w 706647"/>
                <a:gd name="connsiteY52" fmla="*/ 275283 h 793738"/>
                <a:gd name="connsiteX53" fmla="*/ 246777 w 706647"/>
                <a:gd name="connsiteY53" fmla="*/ 275283 h 793738"/>
                <a:gd name="connsiteX54" fmla="*/ 247632 w 706647"/>
                <a:gd name="connsiteY54" fmla="*/ 275283 h 793738"/>
                <a:gd name="connsiteX55" fmla="*/ 271222 w 706647"/>
                <a:gd name="connsiteY55" fmla="*/ 275283 h 793738"/>
                <a:gd name="connsiteX56" fmla="*/ 367214 w 706647"/>
                <a:gd name="connsiteY56" fmla="*/ 371237 h 793738"/>
                <a:gd name="connsiteX57" fmla="*/ 227351 w 706647"/>
                <a:gd name="connsiteY57" fmla="*/ 219839 h 793738"/>
                <a:gd name="connsiteX58" fmla="*/ 227351 w 706647"/>
                <a:gd name="connsiteY58" fmla="*/ 235540 h 793738"/>
                <a:gd name="connsiteX59" fmla="*/ 179615 w 706647"/>
                <a:gd name="connsiteY59" fmla="*/ 235540 h 793738"/>
                <a:gd name="connsiteX60" fmla="*/ 181810 w 706647"/>
                <a:gd name="connsiteY60" fmla="*/ 216565 h 793738"/>
                <a:gd name="connsiteX61" fmla="*/ 225231 w 706647"/>
                <a:gd name="connsiteY61" fmla="*/ 216602 h 793738"/>
                <a:gd name="connsiteX62" fmla="*/ 227351 w 706647"/>
                <a:gd name="connsiteY62" fmla="*/ 219876 h 793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706647" h="793738">
                  <a:moveTo>
                    <a:pt x="701077" y="363798"/>
                  </a:moveTo>
                  <a:cubicBezTo>
                    <a:pt x="693301" y="356021"/>
                    <a:pt x="680725" y="356021"/>
                    <a:pt x="672986" y="363798"/>
                  </a:cubicBezTo>
                  <a:cubicBezTo>
                    <a:pt x="617957" y="420315"/>
                    <a:pt x="522224" y="376448"/>
                    <a:pt x="523339" y="296974"/>
                  </a:cubicBezTo>
                  <a:lnTo>
                    <a:pt x="523339" y="168796"/>
                  </a:lnTo>
                  <a:cubicBezTo>
                    <a:pt x="512996" y="-57461"/>
                    <a:pt x="190078" y="-56861"/>
                    <a:pt x="183601" y="174228"/>
                  </a:cubicBezTo>
                  <a:cubicBezTo>
                    <a:pt x="161276" y="178395"/>
                    <a:pt x="139101" y="194617"/>
                    <a:pt x="139883" y="219844"/>
                  </a:cubicBezTo>
                  <a:lnTo>
                    <a:pt x="139883" y="235545"/>
                  </a:lnTo>
                  <a:cubicBezTo>
                    <a:pt x="63609" y="233388"/>
                    <a:pt x="-125" y="294965"/>
                    <a:pt x="18" y="371239"/>
                  </a:cubicBezTo>
                  <a:lnTo>
                    <a:pt x="18" y="590199"/>
                  </a:lnTo>
                  <a:cubicBezTo>
                    <a:pt x="-2177" y="755696"/>
                    <a:pt x="196138" y="854366"/>
                    <a:pt x="326402" y="752239"/>
                  </a:cubicBezTo>
                  <a:cubicBezTo>
                    <a:pt x="347015" y="736202"/>
                    <a:pt x="323053" y="705097"/>
                    <a:pt x="302329" y="720650"/>
                  </a:cubicBezTo>
                  <a:cubicBezTo>
                    <a:pt x="197554" y="802692"/>
                    <a:pt x="37972" y="723441"/>
                    <a:pt x="39801" y="590205"/>
                  </a:cubicBezTo>
                  <a:lnTo>
                    <a:pt x="39801" y="504629"/>
                  </a:lnTo>
                  <a:cubicBezTo>
                    <a:pt x="65809" y="515717"/>
                    <a:pt x="92710" y="524162"/>
                    <a:pt x="120168" y="529594"/>
                  </a:cubicBezTo>
                  <a:cubicBezTo>
                    <a:pt x="130661" y="531753"/>
                    <a:pt x="141414" y="524832"/>
                    <a:pt x="143534" y="513968"/>
                  </a:cubicBezTo>
                  <a:cubicBezTo>
                    <a:pt x="145655" y="503215"/>
                    <a:pt x="138697" y="492759"/>
                    <a:pt x="127907" y="490602"/>
                  </a:cubicBezTo>
                  <a:cubicBezTo>
                    <a:pt x="97584" y="484575"/>
                    <a:pt x="68041" y="474417"/>
                    <a:pt x="39801" y="460836"/>
                  </a:cubicBezTo>
                  <a:lnTo>
                    <a:pt x="39801" y="371242"/>
                  </a:lnTo>
                  <a:cubicBezTo>
                    <a:pt x="39801" y="318334"/>
                    <a:pt x="82961" y="275287"/>
                    <a:pt x="135985" y="275287"/>
                  </a:cubicBezTo>
                  <a:cubicBezTo>
                    <a:pt x="148114" y="275362"/>
                    <a:pt x="171331" y="275250"/>
                    <a:pt x="183424" y="275287"/>
                  </a:cubicBezTo>
                  <a:lnTo>
                    <a:pt x="183424" y="309816"/>
                  </a:lnTo>
                  <a:cubicBezTo>
                    <a:pt x="160802" y="318076"/>
                    <a:pt x="144543" y="339618"/>
                    <a:pt x="144543" y="365068"/>
                  </a:cubicBezTo>
                  <a:lnTo>
                    <a:pt x="144543" y="395578"/>
                  </a:lnTo>
                  <a:cubicBezTo>
                    <a:pt x="144543" y="421028"/>
                    <a:pt x="160802" y="442570"/>
                    <a:pt x="183424" y="450830"/>
                  </a:cubicBezTo>
                  <a:lnTo>
                    <a:pt x="183424" y="514640"/>
                  </a:lnTo>
                  <a:cubicBezTo>
                    <a:pt x="183908" y="515868"/>
                    <a:pt x="183461" y="517021"/>
                    <a:pt x="183275" y="518249"/>
                  </a:cubicBezTo>
                  <a:cubicBezTo>
                    <a:pt x="183201" y="529709"/>
                    <a:pt x="192986" y="538825"/>
                    <a:pt x="204371" y="538193"/>
                  </a:cubicBezTo>
                  <a:cubicBezTo>
                    <a:pt x="260071" y="538193"/>
                    <a:pt x="315728" y="526547"/>
                    <a:pt x="367268" y="504595"/>
                  </a:cubicBezTo>
                  <a:cubicBezTo>
                    <a:pt x="365891" y="551662"/>
                    <a:pt x="374597" y="624810"/>
                    <a:pt x="348292" y="666815"/>
                  </a:cubicBezTo>
                  <a:cubicBezTo>
                    <a:pt x="343194" y="676526"/>
                    <a:pt x="346915" y="688544"/>
                    <a:pt x="356626" y="693679"/>
                  </a:cubicBezTo>
                  <a:cubicBezTo>
                    <a:pt x="394764" y="711427"/>
                    <a:pt x="407154" y="614614"/>
                    <a:pt x="407042" y="590285"/>
                  </a:cubicBezTo>
                  <a:lnTo>
                    <a:pt x="407042" y="371324"/>
                  </a:lnTo>
                  <a:cubicBezTo>
                    <a:pt x="407191" y="294976"/>
                    <a:pt x="343418" y="233364"/>
                    <a:pt x="267177" y="235631"/>
                  </a:cubicBezTo>
                  <a:lnTo>
                    <a:pt x="267177" y="219930"/>
                  </a:lnTo>
                  <a:cubicBezTo>
                    <a:pt x="267735" y="195150"/>
                    <a:pt x="246341" y="178110"/>
                    <a:pt x="223459" y="174575"/>
                  </a:cubicBezTo>
                  <a:cubicBezTo>
                    <a:pt x="223348" y="113556"/>
                    <a:pt x="261671" y="59713"/>
                    <a:pt x="316625" y="43825"/>
                  </a:cubicBezTo>
                  <a:cubicBezTo>
                    <a:pt x="395876" y="18190"/>
                    <a:pt x="486142" y="85907"/>
                    <a:pt x="483722" y="168879"/>
                  </a:cubicBezTo>
                  <a:lnTo>
                    <a:pt x="483722" y="297057"/>
                  </a:lnTo>
                  <a:cubicBezTo>
                    <a:pt x="483574" y="369796"/>
                    <a:pt x="540761" y="429550"/>
                    <a:pt x="610824" y="429254"/>
                  </a:cubicBezTo>
                  <a:cubicBezTo>
                    <a:pt x="638655" y="432492"/>
                    <a:pt x="729667" y="399377"/>
                    <a:pt x="701200" y="363881"/>
                  </a:cubicBezTo>
                  <a:close/>
                  <a:moveTo>
                    <a:pt x="184232" y="365063"/>
                  </a:moveTo>
                  <a:cubicBezTo>
                    <a:pt x="184678" y="339724"/>
                    <a:pt x="222332" y="339724"/>
                    <a:pt x="222778" y="365063"/>
                  </a:cubicBezTo>
                  <a:lnTo>
                    <a:pt x="222778" y="395572"/>
                  </a:lnTo>
                  <a:cubicBezTo>
                    <a:pt x="222778" y="406213"/>
                    <a:pt x="214146" y="414845"/>
                    <a:pt x="203505" y="414845"/>
                  </a:cubicBezTo>
                  <a:cubicBezTo>
                    <a:pt x="192864" y="414845"/>
                    <a:pt x="184233" y="406213"/>
                    <a:pt x="184233" y="395572"/>
                  </a:cubicBezTo>
                  <a:close/>
                  <a:moveTo>
                    <a:pt x="367216" y="371239"/>
                  </a:moveTo>
                  <a:lnTo>
                    <a:pt x="367216" y="460909"/>
                  </a:lnTo>
                  <a:cubicBezTo>
                    <a:pt x="322047" y="482637"/>
                    <a:pt x="272822" y="495287"/>
                    <a:pt x="223113" y="497818"/>
                  </a:cubicBezTo>
                  <a:lnTo>
                    <a:pt x="223113" y="450936"/>
                  </a:lnTo>
                  <a:cubicBezTo>
                    <a:pt x="245995" y="442826"/>
                    <a:pt x="262515" y="421170"/>
                    <a:pt x="262515" y="395536"/>
                  </a:cubicBezTo>
                  <a:lnTo>
                    <a:pt x="262515" y="365025"/>
                  </a:lnTo>
                  <a:cubicBezTo>
                    <a:pt x="262515" y="339391"/>
                    <a:pt x="245995" y="317737"/>
                    <a:pt x="223113" y="309625"/>
                  </a:cubicBezTo>
                  <a:lnTo>
                    <a:pt x="223113" y="275283"/>
                  </a:lnTo>
                  <a:lnTo>
                    <a:pt x="246777" y="275283"/>
                  </a:lnTo>
                  <a:cubicBezTo>
                    <a:pt x="247075" y="275394"/>
                    <a:pt x="247335" y="275357"/>
                    <a:pt x="247632" y="275283"/>
                  </a:cubicBezTo>
                  <a:lnTo>
                    <a:pt x="271222" y="275283"/>
                  </a:lnTo>
                  <a:cubicBezTo>
                    <a:pt x="324130" y="275283"/>
                    <a:pt x="367214" y="318331"/>
                    <a:pt x="367214" y="371237"/>
                  </a:cubicBezTo>
                  <a:close/>
                  <a:moveTo>
                    <a:pt x="227351" y="219839"/>
                  </a:moveTo>
                  <a:lnTo>
                    <a:pt x="227351" y="235540"/>
                  </a:lnTo>
                  <a:lnTo>
                    <a:pt x="179615" y="235540"/>
                  </a:lnTo>
                  <a:cubicBezTo>
                    <a:pt x="180173" y="230777"/>
                    <a:pt x="177940" y="217234"/>
                    <a:pt x="181810" y="216565"/>
                  </a:cubicBezTo>
                  <a:cubicBezTo>
                    <a:pt x="195614" y="210537"/>
                    <a:pt x="211427" y="210537"/>
                    <a:pt x="225231" y="216602"/>
                  </a:cubicBezTo>
                  <a:cubicBezTo>
                    <a:pt x="226533" y="217160"/>
                    <a:pt x="227351" y="218462"/>
                    <a:pt x="227351" y="219876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3962AF7-C644-790B-A455-B18D9BA07DFA}"/>
              </a:ext>
            </a:extLst>
          </p:cNvPr>
          <p:cNvSpPr txBox="1"/>
          <p:nvPr/>
        </p:nvSpPr>
        <p:spPr>
          <a:xfrm>
            <a:off x="1768752" y="4009531"/>
            <a:ext cx="27366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마우스 및 키보드 입력 지원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701C723E-F3CB-D93F-47FC-48CBF2DF0D1E}"/>
              </a:ext>
            </a:extLst>
          </p:cNvPr>
          <p:cNvSpPr/>
          <p:nvPr/>
        </p:nvSpPr>
        <p:spPr>
          <a:xfrm>
            <a:off x="9045617" y="3024138"/>
            <a:ext cx="604798" cy="476396"/>
          </a:xfrm>
          <a:custGeom>
            <a:avLst/>
            <a:gdLst>
              <a:gd name="connsiteX0" fmla="*/ 281991 w 604798"/>
              <a:gd name="connsiteY0" fmla="*/ 48 h 476396"/>
              <a:gd name="connsiteX1" fmla="*/ 263796 w 604798"/>
              <a:gd name="connsiteY1" fmla="*/ 6001 h 476396"/>
              <a:gd name="connsiteX2" fmla="*/ 152772 w 604798"/>
              <a:gd name="connsiteY2" fmla="*/ 83466 h 476396"/>
              <a:gd name="connsiteX3" fmla="*/ 99269 w 604798"/>
              <a:gd name="connsiteY3" fmla="*/ 100358 h 476396"/>
              <a:gd name="connsiteX4" fmla="*/ 75642 w 604798"/>
              <a:gd name="connsiteY4" fmla="*/ 100358 h 476396"/>
              <a:gd name="connsiteX5" fmla="*/ 0 w 604798"/>
              <a:gd name="connsiteY5" fmla="*/ 176074 h 476396"/>
              <a:gd name="connsiteX6" fmla="*/ 0 w 604798"/>
              <a:gd name="connsiteY6" fmla="*/ 300347 h 476396"/>
              <a:gd name="connsiteX7" fmla="*/ 75642 w 604798"/>
              <a:gd name="connsiteY7" fmla="*/ 376063 h 476396"/>
              <a:gd name="connsiteX8" fmla="*/ 99269 w 604798"/>
              <a:gd name="connsiteY8" fmla="*/ 376063 h 476396"/>
              <a:gd name="connsiteX9" fmla="*/ 152772 w 604798"/>
              <a:gd name="connsiteY9" fmla="*/ 392880 h 476396"/>
              <a:gd name="connsiteX10" fmla="*/ 263796 w 604798"/>
              <a:gd name="connsiteY10" fmla="*/ 470419 h 476396"/>
              <a:gd name="connsiteX11" fmla="*/ 319495 w 604798"/>
              <a:gd name="connsiteY11" fmla="*/ 441360 h 476396"/>
              <a:gd name="connsiteX12" fmla="*/ 319495 w 604798"/>
              <a:gd name="connsiteY12" fmla="*/ 34948 h 476396"/>
              <a:gd name="connsiteX13" fmla="*/ 300073 w 604798"/>
              <a:gd name="connsiteY13" fmla="*/ 4289 h 476396"/>
              <a:gd name="connsiteX14" fmla="*/ 281991 w 604798"/>
              <a:gd name="connsiteY14" fmla="*/ 10 h 476396"/>
              <a:gd name="connsiteX15" fmla="*/ 507019 w 604798"/>
              <a:gd name="connsiteY15" fmla="*/ 2615 h 476396"/>
              <a:gd name="connsiteX16" fmla="*/ 493141 w 604798"/>
              <a:gd name="connsiteY16" fmla="*/ 7117 h 476396"/>
              <a:gd name="connsiteX17" fmla="*/ 486555 w 604798"/>
              <a:gd name="connsiteY17" fmla="*/ 20140 h 476396"/>
              <a:gd name="connsiteX18" fmla="*/ 491094 w 604798"/>
              <a:gd name="connsiteY18" fmla="*/ 33981 h 476396"/>
              <a:gd name="connsiteX19" fmla="*/ 566699 w 604798"/>
              <a:gd name="connsiteY19" fmla="*/ 238178 h 476396"/>
              <a:gd name="connsiteX20" fmla="*/ 491094 w 604798"/>
              <a:gd name="connsiteY20" fmla="*/ 442375 h 476396"/>
              <a:gd name="connsiteX21" fmla="*/ 486555 w 604798"/>
              <a:gd name="connsiteY21" fmla="*/ 456216 h 476396"/>
              <a:gd name="connsiteX22" fmla="*/ 493141 w 604798"/>
              <a:gd name="connsiteY22" fmla="*/ 469238 h 476396"/>
              <a:gd name="connsiteX23" fmla="*/ 520004 w 604798"/>
              <a:gd name="connsiteY23" fmla="*/ 467192 h 476396"/>
              <a:gd name="connsiteX24" fmla="*/ 604799 w 604798"/>
              <a:gd name="connsiteY24" fmla="*/ 238182 h 476396"/>
              <a:gd name="connsiteX25" fmla="*/ 520004 w 604798"/>
              <a:gd name="connsiteY25" fmla="*/ 9249 h 476396"/>
              <a:gd name="connsiteX26" fmla="*/ 507019 w 604798"/>
              <a:gd name="connsiteY26" fmla="*/ 2625 h 476396"/>
              <a:gd name="connsiteX27" fmla="*/ 281362 w 604798"/>
              <a:gd name="connsiteY27" fmla="*/ 40231 h 476396"/>
              <a:gd name="connsiteX28" fmla="*/ 281362 w 604798"/>
              <a:gd name="connsiteY28" fmla="*/ 436109 h 476396"/>
              <a:gd name="connsiteX29" fmla="*/ 174577 w 604798"/>
              <a:gd name="connsiteY29" fmla="*/ 361658 h 476396"/>
              <a:gd name="connsiteX30" fmla="*/ 99271 w 604798"/>
              <a:gd name="connsiteY30" fmla="*/ 337957 h 476396"/>
              <a:gd name="connsiteX31" fmla="*/ 75644 w 604798"/>
              <a:gd name="connsiteY31" fmla="*/ 337957 h 476396"/>
              <a:gd name="connsiteX32" fmla="*/ 38028 w 604798"/>
              <a:gd name="connsiteY32" fmla="*/ 300341 h 476396"/>
              <a:gd name="connsiteX33" fmla="*/ 38028 w 604798"/>
              <a:gd name="connsiteY33" fmla="*/ 176068 h 476396"/>
              <a:gd name="connsiteX34" fmla="*/ 75644 w 604798"/>
              <a:gd name="connsiteY34" fmla="*/ 138378 h 476396"/>
              <a:gd name="connsiteX35" fmla="*/ 99271 w 604798"/>
              <a:gd name="connsiteY35" fmla="*/ 138378 h 476396"/>
              <a:gd name="connsiteX36" fmla="*/ 174577 w 604798"/>
              <a:gd name="connsiteY36" fmla="*/ 114677 h 476396"/>
              <a:gd name="connsiteX37" fmla="*/ 419179 w 604798"/>
              <a:gd name="connsiteY37" fmla="*/ 53402 h 476396"/>
              <a:gd name="connsiteX38" fmla="*/ 405747 w 604798"/>
              <a:gd name="connsiteY38" fmla="*/ 58947 h 476396"/>
              <a:gd name="connsiteX39" fmla="*/ 405747 w 604798"/>
              <a:gd name="connsiteY39" fmla="*/ 85884 h 476396"/>
              <a:gd name="connsiteX40" fmla="*/ 468739 w 604798"/>
              <a:gd name="connsiteY40" fmla="*/ 238208 h 476396"/>
              <a:gd name="connsiteX41" fmla="*/ 406119 w 604798"/>
              <a:gd name="connsiteY41" fmla="*/ 390122 h 476396"/>
              <a:gd name="connsiteX42" fmla="*/ 406194 w 604798"/>
              <a:gd name="connsiteY42" fmla="*/ 417060 h 476396"/>
              <a:gd name="connsiteX43" fmla="*/ 433094 w 604798"/>
              <a:gd name="connsiteY43" fmla="*/ 416985 h 476396"/>
              <a:gd name="connsiteX44" fmla="*/ 506839 w 604798"/>
              <a:gd name="connsiteY44" fmla="*/ 238201 h 476396"/>
              <a:gd name="connsiteX45" fmla="*/ 432647 w 604798"/>
              <a:gd name="connsiteY45" fmla="*/ 58978 h 476396"/>
              <a:gd name="connsiteX46" fmla="*/ 432685 w 604798"/>
              <a:gd name="connsiteY46" fmla="*/ 58941 h 476396"/>
              <a:gd name="connsiteX47" fmla="*/ 419178 w 604798"/>
              <a:gd name="connsiteY47" fmla="*/ 53398 h 476396"/>
              <a:gd name="connsiteX48" fmla="*/ 368913 w 604798"/>
              <a:gd name="connsiteY48" fmla="*/ 154158 h 476396"/>
              <a:gd name="connsiteX49" fmla="*/ 359574 w 604798"/>
              <a:gd name="connsiteY49" fmla="*/ 157321 h 476396"/>
              <a:gd name="connsiteX50" fmla="*/ 351463 w 604798"/>
              <a:gd name="connsiteY50" fmla="*/ 169450 h 476396"/>
              <a:gd name="connsiteX51" fmla="*/ 354365 w 604798"/>
              <a:gd name="connsiteY51" fmla="*/ 183738 h 476396"/>
              <a:gd name="connsiteX52" fmla="*/ 370811 w 604798"/>
              <a:gd name="connsiteY52" fmla="*/ 238171 h 476396"/>
              <a:gd name="connsiteX53" fmla="*/ 354365 w 604798"/>
              <a:gd name="connsiteY53" fmla="*/ 292567 h 476396"/>
              <a:gd name="connsiteX54" fmla="*/ 354365 w 604798"/>
              <a:gd name="connsiteY54" fmla="*/ 292605 h 476396"/>
              <a:gd name="connsiteX55" fmla="*/ 351463 w 604798"/>
              <a:gd name="connsiteY55" fmla="*/ 306892 h 476396"/>
              <a:gd name="connsiteX56" fmla="*/ 359574 w 604798"/>
              <a:gd name="connsiteY56" fmla="*/ 319021 h 476396"/>
              <a:gd name="connsiteX57" fmla="*/ 373861 w 604798"/>
              <a:gd name="connsiteY57" fmla="*/ 321885 h 476396"/>
              <a:gd name="connsiteX58" fmla="*/ 385990 w 604798"/>
              <a:gd name="connsiteY58" fmla="*/ 313775 h 476396"/>
              <a:gd name="connsiteX59" fmla="*/ 408909 w 604798"/>
              <a:gd name="connsiteY59" fmla="*/ 238207 h 476396"/>
              <a:gd name="connsiteX60" fmla="*/ 385990 w 604798"/>
              <a:gd name="connsiteY60" fmla="*/ 162603 h 476396"/>
              <a:gd name="connsiteX61" fmla="*/ 368912 w 604798"/>
              <a:gd name="connsiteY61" fmla="*/ 154157 h 476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604798" h="476396">
                <a:moveTo>
                  <a:pt x="281991" y="48"/>
                </a:moveTo>
                <a:cubicBezTo>
                  <a:pt x="275702" y="197"/>
                  <a:pt x="269415" y="2094"/>
                  <a:pt x="263796" y="6001"/>
                </a:cubicBezTo>
                <a:lnTo>
                  <a:pt x="152772" y="83466"/>
                </a:lnTo>
                <a:cubicBezTo>
                  <a:pt x="137071" y="94442"/>
                  <a:pt x="118430" y="100358"/>
                  <a:pt x="99269" y="100358"/>
                </a:cubicBezTo>
                <a:lnTo>
                  <a:pt x="75642" y="100358"/>
                </a:lnTo>
                <a:cubicBezTo>
                  <a:pt x="34044" y="100358"/>
                  <a:pt x="-37" y="134476"/>
                  <a:pt x="0" y="176074"/>
                </a:cubicBezTo>
                <a:lnTo>
                  <a:pt x="0" y="300347"/>
                </a:lnTo>
                <a:cubicBezTo>
                  <a:pt x="0" y="341944"/>
                  <a:pt x="34081" y="376063"/>
                  <a:pt x="75642" y="376063"/>
                </a:cubicBezTo>
                <a:lnTo>
                  <a:pt x="99269" y="376063"/>
                </a:lnTo>
                <a:cubicBezTo>
                  <a:pt x="118430" y="376063"/>
                  <a:pt x="137071" y="381904"/>
                  <a:pt x="152772" y="392880"/>
                </a:cubicBezTo>
                <a:lnTo>
                  <a:pt x="263796" y="470419"/>
                </a:lnTo>
                <a:cubicBezTo>
                  <a:pt x="286343" y="486157"/>
                  <a:pt x="319495" y="468856"/>
                  <a:pt x="319495" y="441360"/>
                </a:cubicBezTo>
                <a:lnTo>
                  <a:pt x="319495" y="34948"/>
                </a:lnTo>
                <a:cubicBezTo>
                  <a:pt x="319495" y="21218"/>
                  <a:pt x="311198" y="10056"/>
                  <a:pt x="300073" y="4289"/>
                </a:cubicBezTo>
                <a:cubicBezTo>
                  <a:pt x="294529" y="1386"/>
                  <a:pt x="288278" y="-139"/>
                  <a:pt x="281991" y="10"/>
                </a:cubicBezTo>
                <a:close/>
                <a:moveTo>
                  <a:pt x="507019" y="2615"/>
                </a:moveTo>
                <a:cubicBezTo>
                  <a:pt x="501958" y="2206"/>
                  <a:pt x="496973" y="3843"/>
                  <a:pt x="493141" y="7117"/>
                </a:cubicBezTo>
                <a:cubicBezTo>
                  <a:pt x="489309" y="10428"/>
                  <a:pt x="486928" y="15079"/>
                  <a:pt x="486555" y="20140"/>
                </a:cubicBezTo>
                <a:cubicBezTo>
                  <a:pt x="486183" y="25163"/>
                  <a:pt x="487820" y="30149"/>
                  <a:pt x="491094" y="33981"/>
                </a:cubicBezTo>
                <a:cubicBezTo>
                  <a:pt x="539872" y="90834"/>
                  <a:pt x="566699" y="163273"/>
                  <a:pt x="566699" y="238178"/>
                </a:cubicBezTo>
                <a:cubicBezTo>
                  <a:pt x="566699" y="313082"/>
                  <a:pt x="539872" y="385520"/>
                  <a:pt x="491094" y="442375"/>
                </a:cubicBezTo>
                <a:cubicBezTo>
                  <a:pt x="487820" y="446207"/>
                  <a:pt x="486183" y="451193"/>
                  <a:pt x="486555" y="456216"/>
                </a:cubicBezTo>
                <a:cubicBezTo>
                  <a:pt x="486928" y="461238"/>
                  <a:pt x="489308" y="465926"/>
                  <a:pt x="493141" y="469238"/>
                </a:cubicBezTo>
                <a:cubicBezTo>
                  <a:pt x="501140" y="476084"/>
                  <a:pt x="513158" y="475191"/>
                  <a:pt x="520004" y="467192"/>
                </a:cubicBezTo>
                <a:cubicBezTo>
                  <a:pt x="574699" y="403456"/>
                  <a:pt x="604799" y="322192"/>
                  <a:pt x="604799" y="238182"/>
                </a:cubicBezTo>
                <a:cubicBezTo>
                  <a:pt x="604799" y="154172"/>
                  <a:pt x="574698" y="72981"/>
                  <a:pt x="520004" y="9249"/>
                </a:cubicBezTo>
                <a:cubicBezTo>
                  <a:pt x="516730" y="5416"/>
                  <a:pt x="512042" y="3035"/>
                  <a:pt x="507019" y="2625"/>
                </a:cubicBezTo>
                <a:close/>
                <a:moveTo>
                  <a:pt x="281362" y="40231"/>
                </a:moveTo>
                <a:lnTo>
                  <a:pt x="281362" y="436109"/>
                </a:lnTo>
                <a:lnTo>
                  <a:pt x="174577" y="361658"/>
                </a:lnTo>
                <a:cubicBezTo>
                  <a:pt x="152476" y="346217"/>
                  <a:pt x="126208" y="337957"/>
                  <a:pt x="99271" y="337957"/>
                </a:cubicBezTo>
                <a:lnTo>
                  <a:pt x="75644" y="337957"/>
                </a:lnTo>
                <a:cubicBezTo>
                  <a:pt x="54659" y="337957"/>
                  <a:pt x="38028" y="321362"/>
                  <a:pt x="38028" y="300341"/>
                </a:cubicBezTo>
                <a:lnTo>
                  <a:pt x="38028" y="176068"/>
                </a:lnTo>
                <a:cubicBezTo>
                  <a:pt x="38028" y="155046"/>
                  <a:pt x="54659" y="138378"/>
                  <a:pt x="75644" y="138378"/>
                </a:cubicBezTo>
                <a:lnTo>
                  <a:pt x="99271" y="138378"/>
                </a:lnTo>
                <a:cubicBezTo>
                  <a:pt x="126208" y="138378"/>
                  <a:pt x="152476" y="130118"/>
                  <a:pt x="174577" y="114677"/>
                </a:cubicBezTo>
                <a:close/>
                <a:moveTo>
                  <a:pt x="419179" y="53402"/>
                </a:moveTo>
                <a:cubicBezTo>
                  <a:pt x="414157" y="53402"/>
                  <a:pt x="409319" y="55412"/>
                  <a:pt x="405747" y="58947"/>
                </a:cubicBezTo>
                <a:cubicBezTo>
                  <a:pt x="398343" y="66388"/>
                  <a:pt x="398343" y="78444"/>
                  <a:pt x="405747" y="85884"/>
                </a:cubicBezTo>
                <a:cubicBezTo>
                  <a:pt x="446117" y="126291"/>
                  <a:pt x="468739" y="181060"/>
                  <a:pt x="468739" y="238208"/>
                </a:cubicBezTo>
                <a:cubicBezTo>
                  <a:pt x="468739" y="295135"/>
                  <a:pt x="446228" y="349756"/>
                  <a:pt x="406119" y="390122"/>
                </a:cubicBezTo>
                <a:cubicBezTo>
                  <a:pt x="398678" y="397563"/>
                  <a:pt x="398716" y="409619"/>
                  <a:pt x="406194" y="417060"/>
                </a:cubicBezTo>
                <a:cubicBezTo>
                  <a:pt x="413636" y="424464"/>
                  <a:pt x="425690" y="424427"/>
                  <a:pt x="433094" y="416985"/>
                </a:cubicBezTo>
                <a:cubicBezTo>
                  <a:pt x="480310" y="369471"/>
                  <a:pt x="506839" y="305180"/>
                  <a:pt x="506839" y="238201"/>
                </a:cubicBezTo>
                <a:cubicBezTo>
                  <a:pt x="506839" y="171005"/>
                  <a:pt x="480161" y="106527"/>
                  <a:pt x="432647" y="58978"/>
                </a:cubicBezTo>
                <a:lnTo>
                  <a:pt x="432685" y="58941"/>
                </a:lnTo>
                <a:cubicBezTo>
                  <a:pt x="429113" y="55369"/>
                  <a:pt x="424239" y="53360"/>
                  <a:pt x="419178" y="53398"/>
                </a:cubicBezTo>
                <a:close/>
                <a:moveTo>
                  <a:pt x="368913" y="154158"/>
                </a:moveTo>
                <a:cubicBezTo>
                  <a:pt x="365564" y="154344"/>
                  <a:pt x="362327" y="155460"/>
                  <a:pt x="359574" y="157321"/>
                </a:cubicBezTo>
                <a:cubicBezTo>
                  <a:pt x="355369" y="160111"/>
                  <a:pt x="352467" y="164502"/>
                  <a:pt x="351463" y="169450"/>
                </a:cubicBezTo>
                <a:cubicBezTo>
                  <a:pt x="350495" y="174398"/>
                  <a:pt x="351537" y="179533"/>
                  <a:pt x="354365" y="183738"/>
                </a:cubicBezTo>
                <a:cubicBezTo>
                  <a:pt x="365118" y="199848"/>
                  <a:pt x="370811" y="218787"/>
                  <a:pt x="370811" y="238171"/>
                </a:cubicBezTo>
                <a:cubicBezTo>
                  <a:pt x="370811" y="257555"/>
                  <a:pt x="365118" y="276494"/>
                  <a:pt x="354365" y="292567"/>
                </a:cubicBezTo>
                <a:lnTo>
                  <a:pt x="354365" y="292605"/>
                </a:lnTo>
                <a:cubicBezTo>
                  <a:pt x="351537" y="296772"/>
                  <a:pt x="350495" y="301943"/>
                  <a:pt x="351463" y="306892"/>
                </a:cubicBezTo>
                <a:cubicBezTo>
                  <a:pt x="352467" y="311840"/>
                  <a:pt x="355369" y="316230"/>
                  <a:pt x="359574" y="319021"/>
                </a:cubicBezTo>
                <a:cubicBezTo>
                  <a:pt x="363778" y="321848"/>
                  <a:pt x="368913" y="322853"/>
                  <a:pt x="373861" y="321885"/>
                </a:cubicBezTo>
                <a:cubicBezTo>
                  <a:pt x="378810" y="320881"/>
                  <a:pt x="383200" y="317979"/>
                  <a:pt x="385990" y="313775"/>
                </a:cubicBezTo>
                <a:cubicBezTo>
                  <a:pt x="400947" y="291413"/>
                  <a:pt x="408909" y="265108"/>
                  <a:pt x="408909" y="238207"/>
                </a:cubicBezTo>
                <a:cubicBezTo>
                  <a:pt x="408909" y="211307"/>
                  <a:pt x="400947" y="185002"/>
                  <a:pt x="385990" y="162603"/>
                </a:cubicBezTo>
                <a:cubicBezTo>
                  <a:pt x="382233" y="156910"/>
                  <a:pt x="375684" y="153710"/>
                  <a:pt x="368912" y="154157"/>
                </a:cubicBezTo>
                <a:close/>
              </a:path>
            </a:pathLst>
          </a:cu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E75BBDF-A89D-711A-65FF-C24D22EB221C}"/>
              </a:ext>
            </a:extLst>
          </p:cNvPr>
          <p:cNvSpPr/>
          <p:nvPr/>
        </p:nvSpPr>
        <p:spPr>
          <a:xfrm>
            <a:off x="7939410" y="4218872"/>
            <a:ext cx="2817213" cy="151301"/>
          </a:xfrm>
          <a:prstGeom prst="rect">
            <a:avLst/>
          </a:prstGeom>
          <a:solidFill>
            <a:srgbClr val="0097A7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D849513-6774-727F-A70D-74DD00EF1611}"/>
              </a:ext>
            </a:extLst>
          </p:cNvPr>
          <p:cNvSpPr txBox="1"/>
          <p:nvPr/>
        </p:nvSpPr>
        <p:spPr>
          <a:xfrm>
            <a:off x="8225754" y="4009531"/>
            <a:ext cx="2244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오디오 장치 제어 지원</a:t>
            </a:r>
            <a:endParaRPr lang="en-US" altLang="ko-KR" sz="2000" b="1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2BD7E4-E01C-00C5-57D2-D19C903B0544}"/>
              </a:ext>
            </a:extLst>
          </p:cNvPr>
          <p:cNvSpPr txBox="1"/>
          <p:nvPr/>
        </p:nvSpPr>
        <p:spPr>
          <a:xfrm>
            <a:off x="2196755" y="4661156"/>
            <a:ext cx="18806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마우스 커서 이동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마우스 클릭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키보드</a:t>
            </a:r>
            <a:r>
              <a:rPr lang="en-US" altLang="ko-KR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</a:t>
            </a:r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입력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D5C811-0003-C3E9-482E-2546AF14052E}"/>
              </a:ext>
            </a:extLst>
          </p:cNvPr>
          <p:cNvSpPr txBox="1"/>
          <p:nvPr/>
        </p:nvSpPr>
        <p:spPr>
          <a:xfrm>
            <a:off x="8201324" y="4661156"/>
            <a:ext cx="22933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오디오 세션 가져오기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시스템 </a:t>
            </a:r>
            <a:r>
              <a:rPr lang="ko-KR" altLang="en-US" sz="2000" dirty="0" err="1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음소거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시스템 볼륨 설정</a:t>
            </a:r>
            <a:endParaRPr lang="en-US" altLang="ko-KR" sz="2000" dirty="0"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r>
              <a:rPr lang="ko-KR" altLang="en-US" sz="20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현재 볼륨 가져오기</a:t>
            </a:r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4775926A-CE83-2933-11C5-5F4B2B76DD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B40C16-55B4-4109-AF53-BD76B296BF12}" type="slidenum">
              <a:rPr lang="ko-KR" altLang="en-US" smtClean="0"/>
              <a:pPr/>
              <a:t>9</a:t>
            </a:fld>
            <a:r>
              <a:rPr lang="en-US" altLang="ko-KR"/>
              <a:t>/14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D9CC4D-FA92-2AC9-AFAB-93FADC075CFA}"/>
              </a:ext>
            </a:extLst>
          </p:cNvPr>
          <p:cNvSpPr txBox="1"/>
          <p:nvPr/>
        </p:nvSpPr>
        <p:spPr>
          <a:xfrm>
            <a:off x="182880" y="192505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en-US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332668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643</Words>
  <Application>Microsoft Office PowerPoint</Application>
  <PresentationFormat>와이드스크린</PresentationFormat>
  <Paragraphs>170</Paragraphs>
  <Slides>18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Arial</vt:lpstr>
      <vt:lpstr>맑은 고딕</vt:lpstr>
      <vt:lpstr>더잠실 2 Light</vt:lpstr>
      <vt:lpstr>더잠실 5 Bold</vt:lpstr>
      <vt:lpstr>서울남산 장체 EB</vt:lpstr>
      <vt:lpstr>서울남산 장체 M</vt:lpstr>
      <vt:lpstr>Helvetica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신세미</dc:creator>
  <cp:lastModifiedBy>세미 신</cp:lastModifiedBy>
  <cp:revision>11</cp:revision>
  <dcterms:created xsi:type="dcterms:W3CDTF">2025-05-13T09:13:28Z</dcterms:created>
  <dcterms:modified xsi:type="dcterms:W3CDTF">2025-06-11T01:20:15Z</dcterms:modified>
</cp:coreProperties>
</file>

<file path=docProps/thumbnail.jpeg>
</file>